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"/>
  </p:notesMasterIdLst>
  <p:sldIdLst>
    <p:sldId id="256" r:id="rId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114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D7BF0B-C982-42DD-9C0A-240C489B8026}" type="datetimeFigureOut">
              <a:rPr lang="tr-TR" smtClean="0"/>
              <a:t>6.03.2019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54A6C1-A5B3-4591-8865-A7A81991E7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0220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DAC25C-C518-40E2-9F6E-1ACBC36F294F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6365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ED26-7A3F-4597-8488-E842177597DC}" type="datetimeFigureOut">
              <a:rPr lang="tr-TR" smtClean="0"/>
              <a:t>6.03.2019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B45-1DF1-4007-B4EA-DC64156051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6818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ED26-7A3F-4597-8488-E842177597DC}" type="datetimeFigureOut">
              <a:rPr lang="tr-TR" smtClean="0"/>
              <a:t>6.03.2019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B45-1DF1-4007-B4EA-DC64156051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9102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ED26-7A3F-4597-8488-E842177597DC}" type="datetimeFigureOut">
              <a:rPr lang="tr-TR" smtClean="0"/>
              <a:t>6.03.2019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B45-1DF1-4007-B4EA-DC64156051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42717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79131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31502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6289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5945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5553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30348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75479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913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ED26-7A3F-4597-8488-E842177597DC}" type="datetimeFigureOut">
              <a:rPr lang="tr-TR" smtClean="0"/>
              <a:t>6.03.2019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B45-1DF1-4007-B4EA-DC64156051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8936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52544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4120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395157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25320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403702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84177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2980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8797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ED26-7A3F-4597-8488-E842177597DC}" type="datetimeFigureOut">
              <a:rPr lang="tr-TR" smtClean="0"/>
              <a:t>6.03.2019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B45-1DF1-4007-B4EA-DC64156051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5320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ED26-7A3F-4597-8488-E842177597DC}" type="datetimeFigureOut">
              <a:rPr lang="tr-TR" smtClean="0"/>
              <a:t>6.03.2019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B45-1DF1-4007-B4EA-DC64156051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5762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ED26-7A3F-4597-8488-E842177597DC}" type="datetimeFigureOut">
              <a:rPr lang="tr-TR" smtClean="0"/>
              <a:t>6.03.2019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B45-1DF1-4007-B4EA-DC64156051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7773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ED26-7A3F-4597-8488-E842177597DC}" type="datetimeFigureOut">
              <a:rPr lang="tr-TR" smtClean="0"/>
              <a:t>6.03.2019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B45-1DF1-4007-B4EA-DC64156051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5555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ED26-7A3F-4597-8488-E842177597DC}" type="datetimeFigureOut">
              <a:rPr lang="tr-TR" smtClean="0"/>
              <a:t>6.03.2019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B45-1DF1-4007-B4EA-DC64156051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4352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ED26-7A3F-4597-8488-E842177597DC}" type="datetimeFigureOut">
              <a:rPr lang="tr-TR" smtClean="0"/>
              <a:t>6.03.2019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B45-1DF1-4007-B4EA-DC64156051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9809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ED26-7A3F-4597-8488-E842177597DC}" type="datetimeFigureOut">
              <a:rPr lang="tr-TR" smtClean="0"/>
              <a:t>6.03.2019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B45-1DF1-4007-B4EA-DC64156051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49592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2ED26-7A3F-4597-8488-E842177597DC}" type="datetimeFigureOut">
              <a:rPr lang="tr-TR" smtClean="0"/>
              <a:t>6.03.2019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E9B45-1DF1-4007-B4EA-DC64156051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849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CA7A9-AAE4-4D4B-97CE-6A2EBA96E468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6.03.2019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9DB01-0F0B-4BEF-85F2-09224069ECAA}" type="slidenum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454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 idx="4294967295"/>
          </p:nvPr>
        </p:nvSpPr>
        <p:spPr>
          <a:xfrm>
            <a:off x="496389" y="1219081"/>
            <a:ext cx="4909049" cy="2473353"/>
          </a:xfrm>
        </p:spPr>
        <p:txBody>
          <a:bodyPr>
            <a:normAutofit/>
          </a:bodyPr>
          <a:lstStyle/>
          <a:p>
            <a:r>
              <a:rPr lang="tr-TR" sz="3200" b="1" dirty="0" smtClean="0"/>
              <a:t>Proje-Yatırımın Görselleri-1</a:t>
            </a:r>
            <a:endParaRPr lang="tr-TR" sz="32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4294967295"/>
          </p:nvPr>
        </p:nvSpPr>
        <p:spPr>
          <a:xfrm>
            <a:off x="496389" y="3831771"/>
            <a:ext cx="4909049" cy="25341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Proje-Yatırımın </a:t>
            </a:r>
            <a:r>
              <a:rPr lang="tr-TR" sz="3200" b="1" dirty="0" smtClean="0">
                <a:solidFill>
                  <a:srgbClr val="5FCBEF"/>
                </a:solidFill>
                <a:ea typeface="+mj-ea"/>
                <a:cs typeface="+mj-cs"/>
              </a:rPr>
              <a:t>Görselleri</a:t>
            </a:r>
            <a:r>
              <a:rPr lang="tr-TR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-2</a:t>
            </a:r>
            <a:endParaRPr lang="tr-TR" sz="3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173478" y="-7061"/>
            <a:ext cx="10513423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……………MÜDÜRLÜĞÜ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ÖRNEKTİR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62246" y="515433"/>
            <a:ext cx="9535886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/>
                <a:ea typeface="+mn-ea"/>
                <a:cs typeface="+mn-cs"/>
              </a:rPr>
              <a:t>………………….</a:t>
            </a: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/>
                <a:ea typeface="+mn-ea"/>
                <a:cs typeface="+mn-cs"/>
              </a:rPr>
              <a:t>Hizmet Binası 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/>
                <a:ea typeface="+mn-ea"/>
                <a:cs typeface="+mn-cs"/>
              </a:rPr>
              <a:t>Örnektir</a:t>
            </a:r>
          </a:p>
        </p:txBody>
      </p:sp>
      <p:graphicFrame>
        <p:nvGraphicFramePr>
          <p:cNvPr id="11" name="Tablo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333232"/>
              </p:ext>
            </p:extLst>
          </p:nvPr>
        </p:nvGraphicFramePr>
        <p:xfrm>
          <a:off x="5677990" y="977101"/>
          <a:ext cx="6514010" cy="5880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64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7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7596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Proje Künyesi</a:t>
                      </a:r>
                    </a:p>
                    <a:p>
                      <a:pPr algn="ctr"/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4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YERİ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Çanakkale </a:t>
                      </a:r>
                      <a:r>
                        <a:rPr lang="tr-TR" sz="14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Örnektir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785">
                <a:tc>
                  <a:txBody>
                    <a:bodyPr/>
                    <a:lstStyle/>
                    <a:p>
                      <a:r>
                        <a:rPr lang="tr-TR" sz="1400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BAŞLAMA VE BİTİŞ TARİHİ</a:t>
                      </a:r>
                      <a:endParaRPr lang="tr-TR" sz="14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smtClean="0"/>
                        <a:t>2017-2018 </a:t>
                      </a:r>
                      <a:r>
                        <a:rPr lang="tr-TR" sz="14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Örnektir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24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PROJE BEDELİ (TL)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1.000.000 </a:t>
                      </a:r>
                      <a:r>
                        <a:rPr lang="tr-TR" sz="14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Örnektir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98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ÖNCEKİ YILLAR HARCAMASI (TL)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500.000   </a:t>
                      </a:r>
                      <a:r>
                        <a:rPr lang="tr-TR" sz="14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Örnektir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42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2019 </a:t>
                      </a:r>
                      <a:r>
                        <a:rPr lang="tr-TR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YILI ÖDENEĞİ (TL)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250.000    </a:t>
                      </a:r>
                      <a:r>
                        <a:rPr lang="tr-TR" sz="14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Örnektir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57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HARCAMA</a:t>
                      </a:r>
                      <a:r>
                        <a:rPr lang="tr-TR" sz="14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tr-TR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DURUMU (TL)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15.000     </a:t>
                      </a:r>
                      <a:r>
                        <a:rPr lang="tr-TR" sz="14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Örnektir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57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FİZİKİ GERÇEKLEŞME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35              </a:t>
                      </a:r>
                      <a:r>
                        <a:rPr lang="tr-TR" sz="14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Örnektir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321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AÇIKLAMALAR-SORUN</a:t>
                      </a:r>
                      <a:r>
                        <a:rPr lang="tr-TR" sz="14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VE ÖNERİLER:</a:t>
                      </a:r>
                      <a:endParaRPr lang="tr-TR" sz="14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tr-TR" sz="1400" dirty="0" smtClean="0"/>
                    </a:p>
                    <a:p>
                      <a:endParaRPr lang="tr-TR" sz="1400" dirty="0" smtClean="0"/>
                    </a:p>
                    <a:p>
                      <a:endParaRPr lang="tr-TR" sz="1400" dirty="0" smtClean="0"/>
                    </a:p>
                    <a:p>
                      <a:endParaRPr lang="tr-TR" sz="1400" dirty="0" smtClean="0"/>
                    </a:p>
                    <a:p>
                      <a:endParaRPr lang="tr-TR" sz="1400" dirty="0" smtClean="0"/>
                    </a:p>
                    <a:p>
                      <a:endParaRPr lang="tr-TR" sz="1400" dirty="0" smtClean="0"/>
                    </a:p>
                    <a:p>
                      <a:endParaRPr lang="tr-TR" sz="1400" dirty="0" smtClean="0"/>
                    </a:p>
                    <a:p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Örnektir</a:t>
                      </a:r>
                    </a:p>
                    <a:p>
                      <a:endParaRPr lang="tr-TR" sz="1400" kern="12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tr-TR" sz="1400" kern="12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tr-TR" sz="1400" kern="12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tr-TR" sz="1400" kern="12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tr-TR" sz="1400" kern="12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tr-TR" sz="1400" kern="12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tr-TR" sz="1400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10623" cy="89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29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ristal">
  <a:themeElements>
    <a:clrScheme name="Kristal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Kristal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ristal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</Words>
  <Application>Microsoft Office PowerPoint</Application>
  <PresentationFormat>Geniş ekran</PresentationFormat>
  <Paragraphs>33</Paragraphs>
  <Slides>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Trebuchet MS</vt:lpstr>
      <vt:lpstr>Wingdings 3</vt:lpstr>
      <vt:lpstr>Office Teması</vt:lpstr>
      <vt:lpstr>Kristal</vt:lpstr>
      <vt:lpstr>Proje-Yatırımın Görselleri-1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Proje-Yatırımın Görselleri-1</dc:title>
  <dc:creator>Cantürk Gökbörü ŞENOL</dc:creator>
  <cp:lastModifiedBy>Cantürk Gökbörü ŞENOL</cp:lastModifiedBy>
  <cp:revision>4</cp:revision>
  <dcterms:created xsi:type="dcterms:W3CDTF">2017-03-24T08:06:12Z</dcterms:created>
  <dcterms:modified xsi:type="dcterms:W3CDTF">2019-03-06T12:07:53Z</dcterms:modified>
</cp:coreProperties>
</file>