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76.jpg" ContentType="image/png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4808" r:id="rId2"/>
    <p:sldMasterId id="2147485084" r:id="rId3"/>
    <p:sldMasterId id="2147485425" r:id="rId4"/>
  </p:sldMasterIdLst>
  <p:notesMasterIdLst>
    <p:notesMasterId r:id="rId51"/>
  </p:notesMasterIdLst>
  <p:handoutMasterIdLst>
    <p:handoutMasterId r:id="rId52"/>
  </p:handoutMasterIdLst>
  <p:sldIdLst>
    <p:sldId id="1563" r:id="rId5"/>
    <p:sldId id="2954" r:id="rId6"/>
    <p:sldId id="1980" r:id="rId7"/>
    <p:sldId id="1981" r:id="rId8"/>
    <p:sldId id="1982" r:id="rId9"/>
    <p:sldId id="1983" r:id="rId10"/>
    <p:sldId id="1984" r:id="rId11"/>
    <p:sldId id="1985" r:id="rId12"/>
    <p:sldId id="1986" r:id="rId13"/>
    <p:sldId id="1987" r:id="rId14"/>
    <p:sldId id="3021" r:id="rId15"/>
    <p:sldId id="3022" r:id="rId16"/>
    <p:sldId id="3023" r:id="rId17"/>
    <p:sldId id="3024" r:id="rId18"/>
    <p:sldId id="2777" r:id="rId19"/>
    <p:sldId id="2778" r:id="rId20"/>
    <p:sldId id="2779" r:id="rId21"/>
    <p:sldId id="2781" r:id="rId22"/>
    <p:sldId id="2782" r:id="rId23"/>
    <p:sldId id="2783" r:id="rId24"/>
    <p:sldId id="2784" r:id="rId25"/>
    <p:sldId id="2785" r:id="rId26"/>
    <p:sldId id="2786" r:id="rId27"/>
    <p:sldId id="2802" r:id="rId28"/>
    <p:sldId id="2894" r:id="rId29"/>
    <p:sldId id="2895" r:id="rId30"/>
    <p:sldId id="2869" r:id="rId31"/>
    <p:sldId id="2686" r:id="rId32"/>
    <p:sldId id="2687" r:id="rId33"/>
    <p:sldId id="2688" r:id="rId34"/>
    <p:sldId id="2689" r:id="rId35"/>
    <p:sldId id="2690" r:id="rId36"/>
    <p:sldId id="2691" r:id="rId37"/>
    <p:sldId id="2692" r:id="rId38"/>
    <p:sldId id="2619" r:id="rId39"/>
    <p:sldId id="2620" r:id="rId40"/>
    <p:sldId id="2621" r:id="rId41"/>
    <p:sldId id="2622" r:id="rId42"/>
    <p:sldId id="2623" r:id="rId43"/>
    <p:sldId id="2624" r:id="rId44"/>
    <p:sldId id="2969" r:id="rId45"/>
    <p:sldId id="2971" r:id="rId46"/>
    <p:sldId id="2975" r:id="rId47"/>
    <p:sldId id="2976" r:id="rId48"/>
    <p:sldId id="3026" r:id="rId49"/>
    <p:sldId id="3027" r:id="rId50"/>
  </p:sldIdLst>
  <p:sldSz cx="12192000" cy="6858000"/>
  <p:notesSz cx="6735763" cy="98663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60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868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868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74F143ED-72FF-4CAE-8B37-8E9B31DBA6C9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372445"/>
            <a:ext cx="2918831" cy="493868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15373" y="9372445"/>
            <a:ext cx="2918831" cy="493868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0C64E08D-6CEA-47FC-888E-C82810C58C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7630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63027984-67D5-43A4-9F37-4ABFF3BF7877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D202AB69-6B0F-4AA4-823C-D84881BEB6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30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1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2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63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2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2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02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2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936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18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22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04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700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860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30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98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0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902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50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04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61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87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5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898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89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885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99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57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19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127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7957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02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8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11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3728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0480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053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9936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345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5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58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2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97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470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AC25C-C518-40E2-9F6E-1ACBC36F294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6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1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1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22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46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84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6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41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383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Veri Yer Tutucusu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ayt Numarası Yer Tutucus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6E720-1CDC-454E-8FE3-909459F79798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86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296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7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1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2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6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9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27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6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6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3182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15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73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3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97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1909" b="0"/>
            </a:lvl1pPr>
            <a:lvl2pPr marL="363716" indent="0">
              <a:buNone/>
              <a:defRPr sz="1591" b="1"/>
            </a:lvl2pPr>
            <a:lvl3pPr marL="727432" indent="0">
              <a:buNone/>
              <a:defRPr sz="1432" b="1"/>
            </a:lvl3pPr>
            <a:lvl4pPr marL="1091148" indent="0">
              <a:buNone/>
              <a:defRPr sz="1273" b="1"/>
            </a:lvl4pPr>
            <a:lvl5pPr marL="1454864" indent="0">
              <a:buNone/>
              <a:defRPr sz="1273" b="1"/>
            </a:lvl5pPr>
            <a:lvl6pPr marL="1818581" indent="0">
              <a:buNone/>
              <a:defRPr sz="1273" b="1"/>
            </a:lvl6pPr>
            <a:lvl7pPr marL="2182297" indent="0">
              <a:buNone/>
              <a:defRPr sz="1273" b="1"/>
            </a:lvl7pPr>
            <a:lvl8pPr marL="2546013" indent="0">
              <a:buNone/>
              <a:defRPr sz="1273" b="1"/>
            </a:lvl8pPr>
            <a:lvl9pPr marL="2909729" indent="0">
              <a:buNone/>
              <a:defRPr sz="1273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1909" b="0"/>
            </a:lvl1pPr>
            <a:lvl2pPr marL="363716" indent="0">
              <a:buNone/>
              <a:defRPr sz="1591" b="1"/>
            </a:lvl2pPr>
            <a:lvl3pPr marL="727432" indent="0">
              <a:buNone/>
              <a:defRPr sz="1432" b="1"/>
            </a:lvl3pPr>
            <a:lvl4pPr marL="1091148" indent="0">
              <a:buNone/>
              <a:defRPr sz="1273" b="1"/>
            </a:lvl4pPr>
            <a:lvl5pPr marL="1454864" indent="0">
              <a:buNone/>
              <a:defRPr sz="1273" b="1"/>
            </a:lvl5pPr>
            <a:lvl6pPr marL="1818581" indent="0">
              <a:buNone/>
              <a:defRPr sz="1273" b="1"/>
            </a:lvl6pPr>
            <a:lvl7pPr marL="2182297" indent="0">
              <a:buNone/>
              <a:defRPr sz="1273" b="1"/>
            </a:lvl7pPr>
            <a:lvl8pPr marL="2546013" indent="0">
              <a:buNone/>
              <a:defRPr sz="1273" b="1"/>
            </a:lvl8pPr>
            <a:lvl9pPr marL="2909729" indent="0">
              <a:buNone/>
              <a:defRPr sz="1273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21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36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70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159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114"/>
            </a:lvl1pPr>
            <a:lvl2pPr marL="363607" indent="0">
              <a:buNone/>
              <a:defRPr sz="1114"/>
            </a:lvl2pPr>
            <a:lvl3pPr marL="727214" indent="0">
              <a:buNone/>
              <a:defRPr sz="955"/>
            </a:lvl3pPr>
            <a:lvl4pPr marL="1090822" indent="0">
              <a:buNone/>
              <a:defRPr sz="795"/>
            </a:lvl4pPr>
            <a:lvl5pPr marL="1454428" indent="0">
              <a:buNone/>
              <a:defRPr sz="795"/>
            </a:lvl5pPr>
            <a:lvl6pPr marL="1818035" indent="0">
              <a:buNone/>
              <a:defRPr sz="795"/>
            </a:lvl6pPr>
            <a:lvl7pPr marL="2181642" indent="0">
              <a:buNone/>
              <a:defRPr sz="795"/>
            </a:lvl7pPr>
            <a:lvl8pPr marL="2545250" indent="0">
              <a:buNone/>
              <a:defRPr sz="795"/>
            </a:lvl8pPr>
            <a:lvl9pPr marL="2908857" indent="0">
              <a:buNone/>
              <a:defRPr sz="79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61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1909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73"/>
            </a:lvl1pPr>
            <a:lvl2pPr marL="363716" indent="0">
              <a:buNone/>
              <a:defRPr sz="1273"/>
            </a:lvl2pPr>
            <a:lvl3pPr marL="727432" indent="0">
              <a:buNone/>
              <a:defRPr sz="1273"/>
            </a:lvl3pPr>
            <a:lvl4pPr marL="1091148" indent="0">
              <a:buNone/>
              <a:defRPr sz="1273"/>
            </a:lvl4pPr>
            <a:lvl5pPr marL="1454864" indent="0">
              <a:buNone/>
              <a:defRPr sz="1273"/>
            </a:lvl5pPr>
            <a:lvl6pPr marL="1818581" indent="0">
              <a:buNone/>
              <a:defRPr sz="1273"/>
            </a:lvl6pPr>
            <a:lvl7pPr marL="2182297" indent="0">
              <a:buNone/>
              <a:defRPr sz="1273"/>
            </a:lvl7pPr>
            <a:lvl8pPr marL="2546013" indent="0">
              <a:buNone/>
              <a:defRPr sz="1273"/>
            </a:lvl8pPr>
            <a:lvl9pPr marL="2909729" indent="0">
              <a:buNone/>
              <a:defRPr sz="1273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955"/>
            </a:lvl1pPr>
            <a:lvl2pPr marL="363716" indent="0">
              <a:buNone/>
              <a:defRPr sz="955"/>
            </a:lvl2pPr>
            <a:lvl3pPr marL="727432" indent="0">
              <a:buNone/>
              <a:defRPr sz="795"/>
            </a:lvl3pPr>
            <a:lvl4pPr marL="1091148" indent="0">
              <a:buNone/>
              <a:defRPr sz="716"/>
            </a:lvl4pPr>
            <a:lvl5pPr marL="1454864" indent="0">
              <a:buNone/>
              <a:defRPr sz="716"/>
            </a:lvl5pPr>
            <a:lvl6pPr marL="1818581" indent="0">
              <a:buNone/>
              <a:defRPr sz="716"/>
            </a:lvl6pPr>
            <a:lvl7pPr marL="2182297" indent="0">
              <a:buNone/>
              <a:defRPr sz="716"/>
            </a:lvl7pPr>
            <a:lvl8pPr marL="2546013" indent="0">
              <a:buNone/>
              <a:defRPr sz="716"/>
            </a:lvl8pPr>
            <a:lvl9pPr marL="2909729" indent="0">
              <a:buNone/>
              <a:defRPr sz="716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63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4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7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FontTx/>
              <a:buNone/>
              <a:defRPr/>
            </a:lvl2pPr>
            <a:lvl3pPr marL="727432" indent="0">
              <a:buFontTx/>
              <a:buNone/>
              <a:defRPr/>
            </a:lvl3pPr>
            <a:lvl4pPr marL="1091148" indent="0">
              <a:buFontTx/>
              <a:buNone/>
              <a:defRPr/>
            </a:lvl4pPr>
            <a:lvl5pPr marL="1454864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7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0789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68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0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FontTx/>
              <a:buNone/>
              <a:defRPr/>
            </a:lvl2pPr>
            <a:lvl3pPr marL="727432" indent="0">
              <a:buFontTx/>
              <a:buNone/>
              <a:defRPr/>
            </a:lvl3pPr>
            <a:lvl4pPr marL="1091148" indent="0">
              <a:buFontTx/>
              <a:buNone/>
              <a:defRPr/>
            </a:lvl4pPr>
            <a:lvl5pPr marL="1454864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7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092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09">
                <a:solidFill>
                  <a:schemeClr val="accent1"/>
                </a:solidFill>
              </a:defRPr>
            </a:lvl1pPr>
            <a:lvl2pPr marL="363716" indent="0">
              <a:buFontTx/>
              <a:buNone/>
              <a:defRPr/>
            </a:lvl2pPr>
            <a:lvl3pPr marL="727432" indent="0">
              <a:buFontTx/>
              <a:buNone/>
              <a:defRPr/>
            </a:lvl3pPr>
            <a:lvl4pPr marL="1091148" indent="0">
              <a:buFontTx/>
              <a:buNone/>
              <a:defRPr/>
            </a:lvl4pPr>
            <a:lvl5pPr marL="1454864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07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3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44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404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6972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030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8332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21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19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468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463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5472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7502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122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2746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541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86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1136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3502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229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88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296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7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1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2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6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9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1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99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3182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15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5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3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18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1909" b="0"/>
            </a:lvl1pPr>
            <a:lvl2pPr marL="363716" indent="0">
              <a:buNone/>
              <a:defRPr sz="1591" b="1"/>
            </a:lvl2pPr>
            <a:lvl3pPr marL="727432" indent="0">
              <a:buNone/>
              <a:defRPr sz="1432" b="1"/>
            </a:lvl3pPr>
            <a:lvl4pPr marL="1091148" indent="0">
              <a:buNone/>
              <a:defRPr sz="1273" b="1"/>
            </a:lvl4pPr>
            <a:lvl5pPr marL="1454864" indent="0">
              <a:buNone/>
              <a:defRPr sz="1273" b="1"/>
            </a:lvl5pPr>
            <a:lvl6pPr marL="1818581" indent="0">
              <a:buNone/>
              <a:defRPr sz="1273" b="1"/>
            </a:lvl6pPr>
            <a:lvl7pPr marL="2182297" indent="0">
              <a:buNone/>
              <a:defRPr sz="1273" b="1"/>
            </a:lvl7pPr>
            <a:lvl8pPr marL="2546013" indent="0">
              <a:buNone/>
              <a:defRPr sz="1273" b="1"/>
            </a:lvl8pPr>
            <a:lvl9pPr marL="2909729" indent="0">
              <a:buNone/>
              <a:defRPr sz="1273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1909" b="0"/>
            </a:lvl1pPr>
            <a:lvl2pPr marL="363716" indent="0">
              <a:buNone/>
              <a:defRPr sz="1591" b="1"/>
            </a:lvl2pPr>
            <a:lvl3pPr marL="727432" indent="0">
              <a:buNone/>
              <a:defRPr sz="1432" b="1"/>
            </a:lvl3pPr>
            <a:lvl4pPr marL="1091148" indent="0">
              <a:buNone/>
              <a:defRPr sz="1273" b="1"/>
            </a:lvl4pPr>
            <a:lvl5pPr marL="1454864" indent="0">
              <a:buNone/>
              <a:defRPr sz="1273" b="1"/>
            </a:lvl5pPr>
            <a:lvl6pPr marL="1818581" indent="0">
              <a:buNone/>
              <a:defRPr sz="1273" b="1"/>
            </a:lvl6pPr>
            <a:lvl7pPr marL="2182297" indent="0">
              <a:buNone/>
              <a:defRPr sz="1273" b="1"/>
            </a:lvl7pPr>
            <a:lvl8pPr marL="2546013" indent="0">
              <a:buNone/>
              <a:defRPr sz="1273" b="1"/>
            </a:lvl8pPr>
            <a:lvl9pPr marL="2909729" indent="0">
              <a:buNone/>
              <a:defRPr sz="1273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57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04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28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159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114"/>
            </a:lvl1pPr>
            <a:lvl2pPr marL="363607" indent="0">
              <a:buNone/>
              <a:defRPr sz="1114"/>
            </a:lvl2pPr>
            <a:lvl3pPr marL="727214" indent="0">
              <a:buNone/>
              <a:defRPr sz="955"/>
            </a:lvl3pPr>
            <a:lvl4pPr marL="1090822" indent="0">
              <a:buNone/>
              <a:defRPr sz="795"/>
            </a:lvl4pPr>
            <a:lvl5pPr marL="1454428" indent="0">
              <a:buNone/>
              <a:defRPr sz="795"/>
            </a:lvl5pPr>
            <a:lvl6pPr marL="1818035" indent="0">
              <a:buNone/>
              <a:defRPr sz="795"/>
            </a:lvl6pPr>
            <a:lvl7pPr marL="2181642" indent="0">
              <a:buNone/>
              <a:defRPr sz="795"/>
            </a:lvl7pPr>
            <a:lvl8pPr marL="2545250" indent="0">
              <a:buNone/>
              <a:defRPr sz="795"/>
            </a:lvl8pPr>
            <a:lvl9pPr marL="2908857" indent="0">
              <a:buNone/>
              <a:defRPr sz="79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75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1909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73"/>
            </a:lvl1pPr>
            <a:lvl2pPr marL="363716" indent="0">
              <a:buNone/>
              <a:defRPr sz="1273"/>
            </a:lvl2pPr>
            <a:lvl3pPr marL="727432" indent="0">
              <a:buNone/>
              <a:defRPr sz="1273"/>
            </a:lvl3pPr>
            <a:lvl4pPr marL="1091148" indent="0">
              <a:buNone/>
              <a:defRPr sz="1273"/>
            </a:lvl4pPr>
            <a:lvl5pPr marL="1454864" indent="0">
              <a:buNone/>
              <a:defRPr sz="1273"/>
            </a:lvl5pPr>
            <a:lvl6pPr marL="1818581" indent="0">
              <a:buNone/>
              <a:defRPr sz="1273"/>
            </a:lvl6pPr>
            <a:lvl7pPr marL="2182297" indent="0">
              <a:buNone/>
              <a:defRPr sz="1273"/>
            </a:lvl7pPr>
            <a:lvl8pPr marL="2546013" indent="0">
              <a:buNone/>
              <a:defRPr sz="1273"/>
            </a:lvl8pPr>
            <a:lvl9pPr marL="2909729" indent="0">
              <a:buNone/>
              <a:defRPr sz="1273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955"/>
            </a:lvl1pPr>
            <a:lvl2pPr marL="363716" indent="0">
              <a:buNone/>
              <a:defRPr sz="955"/>
            </a:lvl2pPr>
            <a:lvl3pPr marL="727432" indent="0">
              <a:buNone/>
              <a:defRPr sz="795"/>
            </a:lvl3pPr>
            <a:lvl4pPr marL="1091148" indent="0">
              <a:buNone/>
              <a:defRPr sz="716"/>
            </a:lvl4pPr>
            <a:lvl5pPr marL="1454864" indent="0">
              <a:buNone/>
              <a:defRPr sz="716"/>
            </a:lvl5pPr>
            <a:lvl6pPr marL="1818581" indent="0">
              <a:buNone/>
              <a:defRPr sz="716"/>
            </a:lvl6pPr>
            <a:lvl7pPr marL="2182297" indent="0">
              <a:buNone/>
              <a:defRPr sz="716"/>
            </a:lvl7pPr>
            <a:lvl8pPr marL="2546013" indent="0">
              <a:buNone/>
              <a:defRPr sz="716"/>
            </a:lvl8pPr>
            <a:lvl9pPr marL="2909729" indent="0">
              <a:buNone/>
              <a:defRPr sz="716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57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56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9678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4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7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FontTx/>
              <a:buNone/>
              <a:defRPr/>
            </a:lvl2pPr>
            <a:lvl3pPr marL="727432" indent="0">
              <a:buFontTx/>
              <a:buNone/>
              <a:defRPr/>
            </a:lvl3pPr>
            <a:lvl4pPr marL="1091148" indent="0">
              <a:buFontTx/>
              <a:buNone/>
              <a:defRPr/>
            </a:lvl4pPr>
            <a:lvl5pPr marL="1454864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7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146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05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0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716" indent="0">
              <a:buFontTx/>
              <a:buNone/>
              <a:defRPr/>
            </a:lvl2pPr>
            <a:lvl3pPr marL="727432" indent="0">
              <a:buFontTx/>
              <a:buNone/>
              <a:defRPr/>
            </a:lvl3pPr>
            <a:lvl4pPr marL="1091148" indent="0">
              <a:buFontTx/>
              <a:buNone/>
              <a:defRPr/>
            </a:lvl4pPr>
            <a:lvl5pPr marL="1454864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7"/>
            <a:ext cx="609600" cy="584776"/>
          </a:xfrm>
          <a:prstGeom prst="rect">
            <a:avLst/>
          </a:prstGeom>
        </p:spPr>
        <p:txBody>
          <a:bodyPr vert="horz" lIns="72742" tIns="36370" rIns="72742" bIns="36370" rtlCol="0" anchor="ctr">
            <a:noAutofit/>
          </a:bodyPr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4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0669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35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09">
                <a:solidFill>
                  <a:schemeClr val="accent1"/>
                </a:solidFill>
              </a:defRPr>
            </a:lvl1pPr>
            <a:lvl2pPr marL="363716" indent="0">
              <a:buFontTx/>
              <a:buNone/>
              <a:defRPr/>
            </a:lvl2pPr>
            <a:lvl3pPr marL="727432" indent="0">
              <a:buFontTx/>
              <a:buNone/>
              <a:defRPr/>
            </a:lvl3pPr>
            <a:lvl4pPr marL="1091148" indent="0">
              <a:buFontTx/>
              <a:buNone/>
              <a:defRPr/>
            </a:lvl4pPr>
            <a:lvl5pPr marL="1454864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43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6371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432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109114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864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581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229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601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729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05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4839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7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8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9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3"/>
            <a:ext cx="911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7432"/>
            <a:fld id="{E80CA7A9-AAE4-4D4B-97CE-6A2EBA96E46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727432"/>
              <a:t>10.08.2017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7432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6">
                <a:solidFill>
                  <a:schemeClr val="accent1"/>
                </a:solidFill>
              </a:defRPr>
            </a:lvl1pPr>
          </a:lstStyle>
          <a:p>
            <a:pPr defTabSz="727432"/>
            <a:fld id="{4069DB01-0F0B-4BEF-85F2-09224069ECAA}" type="slidenum">
              <a:rPr lang="tr-TR" smtClean="0">
                <a:solidFill>
                  <a:srgbClr val="5FCBEF"/>
                </a:solidFill>
              </a:rPr>
              <a:pPr defTabSz="727432"/>
              <a:t>‹#›</a:t>
            </a:fld>
            <a:endParaRPr lang="tr-T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2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  <p:sldLayoutId id="2147484810" r:id="rId2"/>
    <p:sldLayoutId id="2147484811" r:id="rId3"/>
    <p:sldLayoutId id="2147484812" r:id="rId4"/>
    <p:sldLayoutId id="2147484813" r:id="rId5"/>
    <p:sldLayoutId id="2147484814" r:id="rId6"/>
    <p:sldLayoutId id="2147484815" r:id="rId7"/>
    <p:sldLayoutId id="2147484816" r:id="rId8"/>
    <p:sldLayoutId id="2147484817" r:id="rId9"/>
    <p:sldLayoutId id="2147484818" r:id="rId10"/>
    <p:sldLayoutId id="2147484819" r:id="rId11"/>
    <p:sldLayoutId id="2147484820" r:id="rId12"/>
    <p:sldLayoutId id="2147484821" r:id="rId13"/>
    <p:sldLayoutId id="2147484822" r:id="rId14"/>
    <p:sldLayoutId id="2147484823" r:id="rId15"/>
    <p:sldLayoutId id="2147484824" r:id="rId16"/>
  </p:sldLayoutIdLst>
  <p:txStyles>
    <p:titleStyle>
      <a:lvl1pPr algn="l" defTabSz="363716" rtl="0" eaLnBrk="1" latinLnBrk="0" hangingPunct="1">
        <a:spcBef>
          <a:spcPct val="0"/>
        </a:spcBef>
        <a:buNone/>
        <a:defRPr sz="2864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2788" indent="-27278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91038" indent="-227322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7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9290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1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73006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6723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00439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64155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727871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91588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716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432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1148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864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581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2297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6013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729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A7A9-AAE4-4D4B-97CE-6A2EBA96E468}" type="datetimeFigureOut">
              <a:rPr lang="tr-TR" smtClean="0"/>
              <a:t>10.08.2017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69DB01-0F0B-4BEF-85F2-09224069EC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179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5090" r:id="rId6"/>
    <p:sldLayoutId id="2147485091" r:id="rId7"/>
    <p:sldLayoutId id="2147485092" r:id="rId8"/>
    <p:sldLayoutId id="2147485093" r:id="rId9"/>
    <p:sldLayoutId id="2147485094" r:id="rId10"/>
    <p:sldLayoutId id="2147485095" r:id="rId11"/>
    <p:sldLayoutId id="2147485096" r:id="rId12"/>
    <p:sldLayoutId id="2147485097" r:id="rId13"/>
    <p:sldLayoutId id="2147485098" r:id="rId14"/>
    <p:sldLayoutId id="2147485099" r:id="rId15"/>
    <p:sldLayoutId id="21474851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3"/>
            <a:ext cx="911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CA7A9-AAE4-4D4B-97CE-6A2EBA96E468}" type="datetimeFigureOut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10.08.2017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6">
                <a:solidFill>
                  <a:schemeClr val="accent1"/>
                </a:solidFill>
              </a:defRPr>
            </a:lvl1pPr>
          </a:lstStyle>
          <a:p>
            <a:pPr marL="0" marR="0" lvl="0" indent="0" algn="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DB01-0F0B-4BEF-85F2-09224069ECAA}" type="slidenum">
              <a:rPr kumimoji="0" lang="tr-TR" sz="716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727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716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8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6" r:id="rId1"/>
    <p:sldLayoutId id="2147485427" r:id="rId2"/>
    <p:sldLayoutId id="2147485428" r:id="rId3"/>
    <p:sldLayoutId id="2147485429" r:id="rId4"/>
    <p:sldLayoutId id="2147485430" r:id="rId5"/>
    <p:sldLayoutId id="2147485431" r:id="rId6"/>
    <p:sldLayoutId id="2147485432" r:id="rId7"/>
    <p:sldLayoutId id="2147485433" r:id="rId8"/>
    <p:sldLayoutId id="2147485434" r:id="rId9"/>
    <p:sldLayoutId id="2147485435" r:id="rId10"/>
    <p:sldLayoutId id="2147485436" r:id="rId11"/>
    <p:sldLayoutId id="2147485437" r:id="rId12"/>
    <p:sldLayoutId id="2147485438" r:id="rId13"/>
    <p:sldLayoutId id="2147485439" r:id="rId14"/>
    <p:sldLayoutId id="2147485440" r:id="rId15"/>
    <p:sldLayoutId id="2147485441" r:id="rId16"/>
  </p:sldLayoutIdLst>
  <p:txStyles>
    <p:titleStyle>
      <a:lvl1pPr algn="l" defTabSz="363716" rtl="0" eaLnBrk="1" latinLnBrk="0" hangingPunct="1">
        <a:spcBef>
          <a:spcPct val="0"/>
        </a:spcBef>
        <a:buNone/>
        <a:defRPr sz="2864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2788" indent="-27278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91038" indent="-227322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7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9290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1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73006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6723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00439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64155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727871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91588" indent="-181858" algn="l" defTabSz="363716" rtl="0" eaLnBrk="1" latinLnBrk="0" hangingPunct="1">
        <a:spcBef>
          <a:spcPts val="79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716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432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1148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864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581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2297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6013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729" algn="l" defTabSz="363716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NEBAHA~1.KIR\AppData\Local\Temp\Rar$DIa0.466\log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12686" cy="201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van 4"/>
          <p:cNvSpPr>
            <a:spLocks noGrp="1"/>
          </p:cNvSpPr>
          <p:nvPr>
            <p:ph type="ctrTitle"/>
          </p:nvPr>
        </p:nvSpPr>
        <p:spPr>
          <a:xfrm>
            <a:off x="74644" y="-310550"/>
            <a:ext cx="12117355" cy="6291472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  <a:t>ÇANAKKALE VALİLİĞİ</a:t>
            </a:r>
            <a:br>
              <a:rPr lang="tr-T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 smtClean="0">
                <a:solidFill>
                  <a:srgbClr val="2E83C3">
                    <a:lumMod val="50000"/>
                  </a:srgbClr>
                </a:solidFill>
              </a:rPr>
              <a:t>İl </a:t>
            </a:r>
            <a:r>
              <a:rPr lang="tr-TR" sz="1800" b="1" dirty="0">
                <a:solidFill>
                  <a:srgbClr val="2E83C3">
                    <a:lumMod val="50000"/>
                  </a:srgbClr>
                </a:solidFill>
              </a:rPr>
              <a:t>Planlama Ve Koordinasyon Müdürlüğü</a:t>
            </a:r>
            <a:r>
              <a:rPr lang="tr-TR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tr-TR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sz="1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sz="1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sz="1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 smtClean="0">
                <a:solidFill>
                  <a:srgbClr val="5FCBEF"/>
                </a:solidFill>
              </a:rPr>
              <a:t>Çanakkale </a:t>
            </a:r>
            <a:r>
              <a:rPr lang="tr-TR" sz="1800" b="1" dirty="0">
                <a:solidFill>
                  <a:srgbClr val="5FCBEF"/>
                </a:solidFill>
              </a:rPr>
              <a:t>İli 2017 Yılı Yatırım Programında 8 Sektörde Toplamda 417 Proje Devam Etmektedir.</a:t>
            </a:r>
            <a:r>
              <a:rPr lang="tr-TR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tr-TR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6000" b="1" dirty="0" smtClean="0">
                <a:solidFill>
                  <a:schemeClr val="accent2">
                    <a:lumMod val="50000"/>
                  </a:schemeClr>
                </a:solidFill>
              </a:rPr>
              <a:t>Başlıca Yatırımlar</a:t>
            </a:r>
            <a:br>
              <a:rPr lang="tr-TR" sz="6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tr-TR" sz="1800" b="1" dirty="0" smtClean="0">
                <a:solidFill>
                  <a:srgbClr val="5FCBEF"/>
                </a:solidFill>
              </a:rPr>
              <a:t>.</a:t>
            </a:r>
            <a:endParaRPr lang="tr-TR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/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/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BAYRAMİÇ-ETİLİ-ÇAN AYR. YOLU KÖPRÜLERİ YAPIM İŞİ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13221"/>
              </p:ext>
            </p:extLst>
          </p:nvPr>
        </p:nvGraphicFramePr>
        <p:xfrm>
          <a:off x="5655701" y="936137"/>
          <a:ext cx="5289710" cy="593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3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Bayramiç, Çan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2015-2018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5.482.000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1.818.000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baseline="0" dirty="0" smtClean="0">
                          <a:latin typeface="+mn-lt"/>
                        </a:rPr>
                        <a:t>33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4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556" marR="545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5306" cy="71124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175461"/>
            <a:ext cx="5355999" cy="2612135"/>
          </a:xfrm>
          <a:prstGeom prst="rect">
            <a:avLst/>
          </a:prstGeom>
        </p:spPr>
      </p:pic>
      <p:pic>
        <p:nvPicPr>
          <p:cNvPr id="12" name="Resim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3918203"/>
            <a:ext cx="5355999" cy="26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47869" y="1"/>
            <a:ext cx="107302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KAMU-ÖZEL SEKTÖR ORTAKLIĞI BÖLGE MÜDÜRLÜĞÜ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(KÖSOB)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7686" y="347248"/>
            <a:ext cx="9470570" cy="650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MALKARA-ÇANAKKALE OTOYOLU (1915 ÇANAKKALE KÖPRÜSÜ  DAHİL)</a:t>
            </a:r>
          </a:p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YAP-İŞLET DEVRET PROJESİ (101 Km)</a:t>
            </a:r>
            <a:endParaRPr kumimoji="0" lang="tr-TR" sz="181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98305"/>
              </p:ext>
            </p:extLst>
          </p:nvPr>
        </p:nvGraphicFramePr>
        <p:xfrm>
          <a:off x="5485012" y="1197565"/>
          <a:ext cx="6706988" cy="5582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44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5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Malkara-Gelibolu-Lapseki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97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2017-2023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10.354.000.000</a:t>
                      </a:r>
                      <a:r>
                        <a:rPr lang="tr-TR" sz="1300" baseline="0" dirty="0" smtClean="0">
                          <a:latin typeface="+mn-lt"/>
                        </a:rPr>
                        <a:t> TL (Yapım) </a:t>
                      </a:r>
                      <a:r>
                        <a:rPr lang="tr-TR" sz="1300" dirty="0" smtClean="0">
                          <a:latin typeface="+mn-lt"/>
                        </a:rPr>
                        <a:t>Yap-İşlet-Devret </a:t>
                      </a:r>
                    </a:p>
                    <a:p>
                      <a:r>
                        <a:rPr lang="tr-TR" sz="1300" dirty="0" smtClean="0">
                          <a:latin typeface="+mn-lt"/>
                        </a:rPr>
                        <a:t>     …………          TL (Kamulaştırma)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-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-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-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-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556" marR="545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3893052"/>
            <a:ext cx="5214552" cy="288874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6" y="1216325"/>
            <a:ext cx="5214550" cy="2625320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172994" y="1216325"/>
            <a:ext cx="18213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ÇANAKKALE 1915 KÖPRÜSÜ</a:t>
            </a:r>
            <a:endParaRPr kumimoji="0" lang="tr-TR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868626" y="2405434"/>
            <a:ext cx="4571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Sütlüce</a:t>
            </a:r>
            <a:endParaRPr kumimoji="0" lang="tr-TR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192870" y="3083196"/>
            <a:ext cx="567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Şekerkaya</a:t>
            </a:r>
            <a:endParaRPr kumimoji="0" lang="tr-TR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3544545" y="3280643"/>
            <a:ext cx="1781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Köprü Uzunluğu 	   : 4.608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Orta Açıklık	   : 2.023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Platform Genişliği  : 2 x 3 Şerit</a:t>
            </a:r>
            <a:endParaRPr kumimoji="0" lang="tr-TR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172995" y="6381687"/>
            <a:ext cx="474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Çanakkale İli  	   : 71,5 Km.  Otoyol Ana Gövde  + 11 Km. Bağlantı Yolu  = 82,5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Tekirdağ İli	   : 16,5 Km.  Otoyol Ana Gövde  +   2 Km. Bağlantı Yolu  = 18,5 Km</a:t>
            </a:r>
            <a:endParaRPr kumimoji="0" lang="tr-TR" sz="1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361220" y="30277"/>
            <a:ext cx="9470570" cy="650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MALKARA-ÇANAKKALE OTOYOLU (1915 ÇANAKKALE KÖPRÜSÜ  DAHİL)</a:t>
            </a:r>
          </a:p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YAP-İŞLET DEVRET PROJESİ (101 Km)</a:t>
            </a:r>
            <a:endParaRPr kumimoji="0" lang="tr-TR" sz="181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" y="1671999"/>
            <a:ext cx="5465216" cy="387333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97" y="1373138"/>
            <a:ext cx="6209667" cy="42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108829" y="54392"/>
            <a:ext cx="9470570" cy="650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MALKARA-ÇANAKKALE OTOYOLU (1915 ÇANAKKALE KÖPRÜSÜ  DAHİL)</a:t>
            </a:r>
          </a:p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YAP-İŞLET DEVRET PROJESİ (101 Km)</a:t>
            </a:r>
            <a:endParaRPr kumimoji="0" lang="tr-TR" sz="181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-705480" y="1085040"/>
            <a:ext cx="8821892" cy="474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1385" tIns="65693" rIns="131385" bIns="65693">
            <a:spAutoFit/>
          </a:bodyPr>
          <a:lstStyle>
            <a:lvl1pPr defTabSz="10620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620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620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620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620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62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62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62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62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         Bu proje kapsamında ;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1 Adet Asma Köprü, 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2 Adet Yaklaşım Viyadüğü,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4 Adet Betonarme Viyadük,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49 Adet Köprü, (Üst Geçit ve Köprü)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43 Adet Alt Geçit,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115 Adet Menfez, (Hidrolik Amaçlı)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6 Adet Kavşak,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4 Adet Otoyol Hizmet Tesisi,</a:t>
            </a:r>
          </a:p>
          <a:p>
            <a:pPr marL="1028700" marR="0" lvl="1" indent="-285750" algn="just" defTabSz="106203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   2 Adet Bakım İşletme Merkezi inşa edilecektir.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09" y="2275360"/>
            <a:ext cx="6513944" cy="188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Yuvarlatılmış Dikdörtgen 4"/>
          <p:cNvSpPr/>
          <p:nvPr/>
        </p:nvSpPr>
        <p:spPr>
          <a:xfrm>
            <a:off x="4296610" y="1549989"/>
            <a:ext cx="8811742" cy="68381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all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TAHMİNİ KAMULAŞTIRMA </a:t>
            </a:r>
            <a:r>
              <a:rPr kumimoji="0" lang="tr-TR" sz="120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DURUM </a:t>
            </a:r>
            <a:r>
              <a:rPr kumimoji="0" lang="tr-TR" sz="1200" b="1" i="0" u="none" strike="noStrike" kern="1200" cap="all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TABLOSU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all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(Km : 105+000 – 194+769)</a:t>
            </a:r>
            <a:endParaRPr kumimoji="0" lang="tr-TR" sz="900" b="1" i="0" u="none" strike="noStrike" kern="1200" cap="all" spc="0" normalizeH="0" baseline="0" noProof="0" dirty="0" smtClean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6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108829" y="54392"/>
            <a:ext cx="9470570" cy="650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MALKARA-ÇANAKKALE OTOYOLU (1915 ÇANAKKALE KÖPRÜSÜ  DAHİL)</a:t>
            </a:r>
          </a:p>
          <a:p>
            <a:pPr marL="0" marR="0" lvl="0" indent="0" algn="ctr" defTabSz="727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1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YAP-İŞLET DEVRET PROJESİ (101 Km)</a:t>
            </a:r>
            <a:endParaRPr kumimoji="0" lang="tr-TR" sz="181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17" y="793279"/>
            <a:ext cx="9168384" cy="59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İçerik Yer Tutucusu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İçerik Yer Tutucusu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03411"/>
              </p:ext>
            </p:extLst>
          </p:nvPr>
        </p:nvGraphicFramePr>
        <p:xfrm>
          <a:off x="5677990" y="897973"/>
          <a:ext cx="6514010" cy="5986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87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BİGA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83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2012-2019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2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 77 864 707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 17 451 444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 20 000 000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 967 661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26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9" name="Picture 3" descr="F:\TEKNİK GEZİ FOTOĞRAFLARI\FOTO_Taşoluk Sulaması\CTP boru\DSCF1721.JPG"/>
          <p:cNvPicPr>
            <a:picLocks noChangeAspect="1" noChangeArrowheads="1"/>
          </p:cNvPicPr>
          <p:nvPr/>
        </p:nvPicPr>
        <p:blipFill rotWithShape="1">
          <a:blip r:embed="rId4" cstate="print"/>
          <a:srcRect b="10447"/>
          <a:stretch/>
        </p:blipFill>
        <p:spPr bwMode="auto">
          <a:xfrm>
            <a:off x="496388" y="3971107"/>
            <a:ext cx="5055971" cy="2743201"/>
          </a:xfrm>
          <a:prstGeom prst="rect">
            <a:avLst/>
          </a:prstGeom>
          <a:noFill/>
        </p:spPr>
      </p:pic>
      <p:sp>
        <p:nvSpPr>
          <p:cNvPr id="10" name="Dikdörtgen 9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TAŞOLUK PROJESİ/Biga Taşoluk Sulaması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885466"/>
            <a:ext cx="5055971" cy="30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72039"/>
              </p:ext>
            </p:extLst>
          </p:nvPr>
        </p:nvGraphicFramePr>
        <p:xfrm>
          <a:off x="5677990" y="899467"/>
          <a:ext cx="6514010" cy="595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52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GELİBOLU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03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2015-2020</a:t>
                      </a:r>
                      <a:endParaRPr lang="tr-TR" sz="1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141 500 000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30 000 000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1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endParaRPr lang="tr-TR" sz="1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GELİBOLU-GÖKBÜET PROJESİ/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Evreşe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Kavak Ovası Sulaması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6919"/>
            <a:ext cx="5652112" cy="56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931989"/>
              </p:ext>
            </p:extLst>
          </p:nvPr>
        </p:nvGraphicFramePr>
        <p:xfrm>
          <a:off x="5677990" y="899467"/>
          <a:ext cx="6514010" cy="595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52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ÇANAKKALE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03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2016-2019</a:t>
                      </a:r>
                      <a:endParaRPr lang="tr-TR" sz="1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38 500 000</a:t>
                      </a:r>
                      <a:endParaRPr lang="tr-TR" sz="1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  <a:r>
                        <a:rPr lang="tr-TR" sz="1400" b="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  <a:endParaRPr lang="tr-TR" sz="1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1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endParaRPr lang="tr-TR" sz="1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 İÇMESUYU PROJESİ/Çanakkale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İçmesuyu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2 Kademe Arıtma Tesisi</a:t>
            </a:r>
          </a:p>
        </p:txBody>
      </p:sp>
      <p:pic>
        <p:nvPicPr>
          <p:cNvPr id="9" name="Picture 2" descr="D:\Hasan Yörüken\Kullanıcılar\hasany\Desktop\2016 takdime konan planlar\çanakkale içmesuyu plan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7098"/>
            <a:ext cx="5573485" cy="58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19582"/>
              </p:ext>
            </p:extLst>
          </p:nvPr>
        </p:nvGraphicFramePr>
        <p:xfrm>
          <a:off x="5677990" y="873589"/>
          <a:ext cx="6582434" cy="598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5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216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Bayramiç/Yenice/Biga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942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2015-2017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19 438 000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9 962 128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3 622 233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4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3 622 233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4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65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1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2" y="1033417"/>
            <a:ext cx="5050126" cy="279835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2" y="3971108"/>
            <a:ext cx="5050126" cy="2795452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173477" y="495839"/>
            <a:ext cx="105134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Bayramiç Zeytinli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ve Sulaması, Yenice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Torhasan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ve Biga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Kaldırımbaşı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Sulamaları 2.Kısım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55312" y="1979139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</a:t>
            </a: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aldırımbaşı</a:t>
            </a:r>
            <a:r>
              <a:rPr kumimoji="0" lang="tr-T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endParaRPr kumimoji="0" lang="tr-TR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3529824" y="6365967"/>
            <a:ext cx="181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Torhasan</a:t>
            </a:r>
            <a:r>
              <a:rPr kumimoji="0" lang="tr-T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endParaRPr kumimoji="0" lang="tr-TR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72038"/>
              </p:ext>
            </p:extLst>
          </p:nvPr>
        </p:nvGraphicFramePr>
        <p:xfrm>
          <a:off x="5677990" y="890841"/>
          <a:ext cx="6514010" cy="5980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47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BAYRAMİÇ</a:t>
                      </a:r>
                      <a:b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AYVACIK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2014-2017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28 009 000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11 385 359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2 877 000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2 876 777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Bayramiç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Yassıbağ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ve Sulaması ve Ayvacık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Çamköy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ve Sulaması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3" y="1010726"/>
            <a:ext cx="5144183" cy="2821046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3672846" y="3438811"/>
            <a:ext cx="173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Yassıbağ</a:t>
            </a:r>
            <a:r>
              <a:rPr kumimoji="0" lang="tr-T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endParaRPr kumimoji="0" lang="tr-TR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3" y="3934417"/>
            <a:ext cx="5144183" cy="2923583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3672846" y="6392092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Çamköy</a:t>
            </a:r>
            <a:r>
              <a:rPr kumimoji="0" lang="tr-T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endParaRPr kumimoji="0" lang="tr-TR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KARAYOLLARI 1.BÖLGE MÜDÜRLÜĞÜ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73478" y="516158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Gelibolu-Eceabat (DY Onarımı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)-47,5 KM) Tek tüp Karayolu Tüneli ( 8.412m)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923843"/>
              </p:ext>
            </p:extLst>
          </p:nvPr>
        </p:nvGraphicFramePr>
        <p:xfrm>
          <a:off x="5601097" y="894080"/>
          <a:ext cx="6501491" cy="5203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15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ÇANAKKALE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89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2016-2020 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1.011.968.000  TL(Revize </a:t>
                      </a:r>
                      <a:r>
                        <a:rPr lang="tr-TR" sz="1400" dirty="0" err="1" smtClean="0"/>
                        <a:t>Prj</a:t>
                      </a:r>
                      <a:r>
                        <a:rPr lang="tr-TR" sz="1400" dirty="0" smtClean="0"/>
                        <a:t>. Bedeli)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  TL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aseline="0" dirty="0" smtClean="0"/>
                        <a:t>2.000 TL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aseline="0" dirty="0" smtClean="0"/>
                        <a:t>8.300.000  TL   (</a:t>
                      </a:r>
                      <a:r>
                        <a:rPr lang="tr-TR" sz="1050" baseline="0" dirty="0" smtClean="0"/>
                        <a:t> 8.298.000  TL.si  Fiziki Standartların Yükseltilmesi Projesinden ödenmiştir.)</a:t>
                      </a:r>
                      <a:endParaRPr lang="tr-T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7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5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5"/>
          <a:stretch/>
        </p:blipFill>
        <p:spPr>
          <a:xfrm>
            <a:off x="21180" y="1263411"/>
            <a:ext cx="5579917" cy="52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489630"/>
              </p:ext>
            </p:extLst>
          </p:nvPr>
        </p:nvGraphicFramePr>
        <p:xfrm>
          <a:off x="5677990" y="899467"/>
          <a:ext cx="6514010" cy="595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52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03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2015-2017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7 692 000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5 802 563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570 060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94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1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fontAlgn="b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fontAlgn="b" latinLnBrk="0" hangingPunct="1"/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Çanakkale- Çan Altıkulaç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İkmali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" y="1033417"/>
            <a:ext cx="5535748" cy="279835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" y="3971108"/>
            <a:ext cx="5535748" cy="28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21308"/>
              </p:ext>
            </p:extLst>
          </p:nvPr>
        </p:nvGraphicFramePr>
        <p:xfrm>
          <a:off x="5677990" y="899467"/>
          <a:ext cx="6514010" cy="595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52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03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2016-2017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13 442 000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5 053 460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6 595 000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6 594 410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1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fontAlgn="b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fontAlgn="b" latinLnBrk="0" hangingPunct="1"/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Çanakkale-Çan Altıkulaç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Sulaması</a:t>
            </a:r>
          </a:p>
        </p:txBody>
      </p:sp>
      <p:pic>
        <p:nvPicPr>
          <p:cNvPr id="12" name="Picture 3" descr="D:\Hasan Yörüken\takdim ve sunumlar\2016 takdim sunum\2016 takdime konan planlar 11.05.2016\ALTIKULAÇ SUL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2" y="1038653"/>
            <a:ext cx="5142572" cy="58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9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487232"/>
              </p:ext>
            </p:extLst>
          </p:nvPr>
        </p:nvGraphicFramePr>
        <p:xfrm>
          <a:off x="5677990" y="899467"/>
          <a:ext cx="6514010" cy="595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140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 Künyesi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7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BAYRAMİÇ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79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2016-2018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17 655 327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1 800 000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8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8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3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fontAlgn="b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fontAlgn="b" latinLnBrk="0" hangingPunct="1"/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Çanakkale-Bayramiç Karaköy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/>
          <a:stretch/>
        </p:blipFill>
        <p:spPr bwMode="auto">
          <a:xfrm>
            <a:off x="216023" y="1038654"/>
            <a:ext cx="4982993" cy="58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2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57250"/>
              </p:ext>
            </p:extLst>
          </p:nvPr>
        </p:nvGraphicFramePr>
        <p:xfrm>
          <a:off x="5677990" y="899467"/>
          <a:ext cx="6514010" cy="595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52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</a:t>
                      </a:r>
                      <a:r>
                        <a:rPr lang="tr-TR" baseline="0" dirty="0" smtClean="0"/>
                        <a:t> Künyesi</a:t>
                      </a:r>
                      <a:endParaRPr lang="tr-TR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BAYRAMİÇ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03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2016-2018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8 617 000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1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Çanakkale-Bayramiç Çavuşlu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Göleti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/>
          <a:stretch/>
        </p:blipFill>
        <p:spPr bwMode="auto">
          <a:xfrm>
            <a:off x="172481" y="1033417"/>
            <a:ext cx="4956868" cy="58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DSİ 25.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Çanakkale-Merkez Beldesi Kepez Çayı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849054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Proje</a:t>
                      </a:r>
                      <a:r>
                        <a:rPr lang="tr-TR" baseline="0" dirty="0" smtClean="0"/>
                        <a:t> Künyesi</a:t>
                      </a:r>
                      <a:endParaRPr lang="tr-TR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2016-2018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9 010 000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800 000</a:t>
                      </a:r>
                      <a:endParaRPr lang="tr-T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tr-T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tr-TR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b="15570"/>
          <a:stretch/>
        </p:blipFill>
        <p:spPr>
          <a:xfrm rot="16200000">
            <a:off x="-137160" y="1032190"/>
            <a:ext cx="5755417" cy="568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DSİ 11.BÖLGE MÜDÜRLÜĞÜ-EDİRNE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603242" y="515433"/>
            <a:ext cx="750181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Gelibolu-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Gökbüet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İçmesuyu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Projesi –Çokal Barajı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İçmesuyu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3.Kısım (Gelibolu) İsale Hattı 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40649"/>
              </p:ext>
            </p:extLst>
          </p:nvPr>
        </p:nvGraphicFramePr>
        <p:xfrm>
          <a:off x="5431279" y="1161764"/>
          <a:ext cx="6255621" cy="64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6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17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Gelibolu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99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2013-2017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27.596.305 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26.236.977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1.359.328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0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tr-TR" sz="10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9" name="Picture 2" descr="C:\11.BÖLGE Takdim_2017 Taslak\TAKDİM SUNUMU  25.06.2016\DÜZELTMELER 18052016\cokalbaraj_icmesuyu_gelibolu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283" y="1284108"/>
            <a:ext cx="5228156" cy="24932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C\Desktop\IMG-20151201-WA0000.jpe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84" y="3957640"/>
            <a:ext cx="5253996" cy="249321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8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DSİ 11.BÖLGE MÜDÜRLÜĞÜ-EDİRNE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379306" y="527373"/>
            <a:ext cx="79216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Gelibolu-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Gökbüet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İçmesuyu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Projesi –Çokal Barajı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İçmesuyu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5.Kısım (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Evreşe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ve Gelibolu Bölgesi Yan Kolları) İsale Hattı 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274598"/>
              </p:ext>
            </p:extLst>
          </p:nvPr>
        </p:nvGraphicFramePr>
        <p:xfrm>
          <a:off x="5431279" y="1202000"/>
          <a:ext cx="6514010" cy="630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4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Evreşe</a:t>
                      </a: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-Gelibolu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2016-2017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18.482.180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 smtClean="0">
                          <a:effectLst/>
                        </a:rPr>
                        <a:t>9.234.180</a:t>
                      </a:r>
                      <a:endParaRPr lang="tr-TR" sz="1400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9.207.541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1.370.160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 smtClean="0">
                          <a:effectLst/>
                        </a:rPr>
                        <a:t>75</a:t>
                      </a:r>
                      <a:endParaRPr lang="tr-TR" sz="1400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tr-TR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12" name="Picture 2" descr="C:\11.BÖLGE Takdim_2017 Taslak\TAKDİM SUNUMU  25.06.2016\DÜZELTMELER 18052016\cokalbaraj_icmesuyu_evrese_5kısım_yatay_201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745" y="1262743"/>
            <a:ext cx="4877152" cy="2394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85" y="3657600"/>
            <a:ext cx="2372012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 descr="C:\11.BÖLGE Takdim_2017 Taslak\114.ŞUBE FOTO-2016\FOTOĞRAFLAR\Gelibolu 5.Kısım İsale Hattı\43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45" y="3657600"/>
            <a:ext cx="2386501" cy="3200400"/>
          </a:xfrm>
          <a:prstGeom prst="rect">
            <a:avLst/>
          </a:prstGeom>
          <a:ln w="9525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6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ULAŞTIRMA DENİZCİLİK VE HABERLEŞME BAKANLIĞI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BURSA IV.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760010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Bozcaada Limanı Yat Yanaşma Rıhtımı İnşaatı</a:t>
                      </a:r>
                      <a:endParaRPr lang="tr-T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Çanakkale Bozcaada</a:t>
                      </a:r>
                      <a:endParaRPr lang="tr-T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2016-2018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28.382.000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-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2.840.000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-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ÇED Raporu ve İmar Planı Süreci devam ediyor.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tr-TR" sz="1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7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4" y="4023097"/>
            <a:ext cx="5191067" cy="275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4" y="977101"/>
            <a:ext cx="5191067" cy="2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6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Tuzla Murat Hüdavendigar Camii Restorasyonu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76837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Ayvacık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2016-2017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635.796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253.781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382.015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147.809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45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3074" name="Picture 2" descr="DSCF55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7426"/>
            <a:ext cx="5533052" cy="305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SC_05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3944203"/>
            <a:ext cx="5603345" cy="29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0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Taşköprü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Camii Proje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Restorasyonu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905881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Bayramiç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2016-2017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475.192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475.192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125.250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45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8" y="926961"/>
            <a:ext cx="4094703" cy="271961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3716069"/>
            <a:ext cx="4119003" cy="308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1641471" y="1670994"/>
            <a:ext cx="3905183" cy="1967570"/>
          </a:xfrm>
        </p:spPr>
        <p:txBody>
          <a:bodyPr>
            <a:normAutofit/>
          </a:bodyPr>
          <a:lstStyle/>
          <a:p>
            <a:endParaRPr lang="tr-TR" sz="2546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/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/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ÇANAKKALE – EZİNE- AYVACIK – KÜÇÜKKUYU YOLU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791988"/>
              </p:ext>
            </p:extLst>
          </p:nvPr>
        </p:nvGraphicFramePr>
        <p:xfrm>
          <a:off x="5655701" y="936137"/>
          <a:ext cx="5289710" cy="593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4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Çanakkale,</a:t>
                      </a:r>
                      <a:r>
                        <a:rPr lang="tr-TR" sz="1300" baseline="0" dirty="0" smtClean="0"/>
                        <a:t> </a:t>
                      </a:r>
                      <a:r>
                        <a:rPr lang="tr-TR" sz="1300" dirty="0" smtClean="0"/>
                        <a:t>Ayvacık, Ezine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2014-2018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424.215.000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313.428.000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38.550.000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35.000.000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83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endParaRPr lang="tr-TR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pic>
        <p:nvPicPr>
          <p:cNvPr id="1026" name="Picture 2" descr="\\10.16.52.25\14.Bolge\999 STR\0000 FOTOĞRAF ARŞİVİ\17 ÇANAKKALE\çanakkale-ezine-ayvacık-küçükkuyu 2016 (KALYON+ÖZKA+LİMAK) 08\WhatsApp Image 2016-12-19 at 10.29.43.jpe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54" y="3918203"/>
            <a:ext cx="4048810" cy="26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0.16.52.25\14.Bolge\999 STR\0000 FOTOĞRAF ARŞİVİ\17 ÇANAKKALE\çanakkale-ezine-ayvacık-küçükkuyu 2016 (KALYON+ÖZKA+LİMAK) 08\WhatsApp Image 2016-12-19 at 10.30.10.jpe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5" y="3918203"/>
            <a:ext cx="5206709" cy="26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5" y="1175461"/>
            <a:ext cx="5206709" cy="26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Serbest Form 9"/>
          <p:cNvSpPr/>
          <p:nvPr/>
        </p:nvSpPr>
        <p:spPr>
          <a:xfrm>
            <a:off x="2772074" y="1557799"/>
            <a:ext cx="904670" cy="1831178"/>
          </a:xfrm>
          <a:custGeom>
            <a:avLst/>
            <a:gdLst>
              <a:gd name="connsiteX0" fmla="*/ 582960 w 935886"/>
              <a:gd name="connsiteY0" fmla="*/ 0 h 2272632"/>
              <a:gd name="connsiteX1" fmla="*/ 561570 w 935886"/>
              <a:gd name="connsiteY1" fmla="*/ 48127 h 2272632"/>
              <a:gd name="connsiteX2" fmla="*/ 492054 w 935886"/>
              <a:gd name="connsiteY2" fmla="*/ 106948 h 2272632"/>
              <a:gd name="connsiteX3" fmla="*/ 459970 w 935886"/>
              <a:gd name="connsiteY3" fmla="*/ 203200 h 2272632"/>
              <a:gd name="connsiteX4" fmla="*/ 363718 w 935886"/>
              <a:gd name="connsiteY4" fmla="*/ 213895 h 2272632"/>
              <a:gd name="connsiteX5" fmla="*/ 294202 w 935886"/>
              <a:gd name="connsiteY5" fmla="*/ 229937 h 2272632"/>
              <a:gd name="connsiteX6" fmla="*/ 251423 w 935886"/>
              <a:gd name="connsiteY6" fmla="*/ 256674 h 2272632"/>
              <a:gd name="connsiteX7" fmla="*/ 213991 w 935886"/>
              <a:gd name="connsiteY7" fmla="*/ 304800 h 2272632"/>
              <a:gd name="connsiteX8" fmla="*/ 181907 w 935886"/>
              <a:gd name="connsiteY8" fmla="*/ 374316 h 2272632"/>
              <a:gd name="connsiteX9" fmla="*/ 101697 w 935886"/>
              <a:gd name="connsiteY9" fmla="*/ 374316 h 2272632"/>
              <a:gd name="connsiteX10" fmla="*/ 58918 w 935886"/>
              <a:gd name="connsiteY10" fmla="*/ 385011 h 2272632"/>
              <a:gd name="connsiteX11" fmla="*/ 42875 w 935886"/>
              <a:gd name="connsiteY11" fmla="*/ 438484 h 2272632"/>
              <a:gd name="connsiteX12" fmla="*/ 58918 w 935886"/>
              <a:gd name="connsiteY12" fmla="*/ 491958 h 2272632"/>
              <a:gd name="connsiteX13" fmla="*/ 10791 w 935886"/>
              <a:gd name="connsiteY13" fmla="*/ 534737 h 2272632"/>
              <a:gd name="connsiteX14" fmla="*/ 10791 w 935886"/>
              <a:gd name="connsiteY14" fmla="*/ 550779 h 2272632"/>
              <a:gd name="connsiteX15" fmla="*/ 64265 w 935886"/>
              <a:gd name="connsiteY15" fmla="*/ 572169 h 2272632"/>
              <a:gd name="connsiteX16" fmla="*/ 32181 w 935886"/>
              <a:gd name="connsiteY16" fmla="*/ 598905 h 2272632"/>
              <a:gd name="connsiteX17" fmla="*/ 97 w 935886"/>
              <a:gd name="connsiteY17" fmla="*/ 620295 h 2272632"/>
              <a:gd name="connsiteX18" fmla="*/ 42875 w 935886"/>
              <a:gd name="connsiteY18" fmla="*/ 636337 h 2272632"/>
              <a:gd name="connsiteX19" fmla="*/ 32181 w 935886"/>
              <a:gd name="connsiteY19" fmla="*/ 684463 h 2272632"/>
              <a:gd name="connsiteX20" fmla="*/ 16139 w 935886"/>
              <a:gd name="connsiteY20" fmla="*/ 716548 h 2272632"/>
              <a:gd name="connsiteX21" fmla="*/ 32181 w 935886"/>
              <a:gd name="connsiteY21" fmla="*/ 796758 h 2272632"/>
              <a:gd name="connsiteX22" fmla="*/ 10791 w 935886"/>
              <a:gd name="connsiteY22" fmla="*/ 871621 h 2272632"/>
              <a:gd name="connsiteX23" fmla="*/ 21486 w 935886"/>
              <a:gd name="connsiteY23" fmla="*/ 941137 h 2272632"/>
              <a:gd name="connsiteX24" fmla="*/ 42875 w 935886"/>
              <a:gd name="connsiteY24" fmla="*/ 999958 h 2272632"/>
              <a:gd name="connsiteX25" fmla="*/ 85654 w 935886"/>
              <a:gd name="connsiteY25" fmla="*/ 1032042 h 2272632"/>
              <a:gd name="connsiteX26" fmla="*/ 112391 w 935886"/>
              <a:gd name="connsiteY26" fmla="*/ 1048084 h 2272632"/>
              <a:gd name="connsiteX27" fmla="*/ 64265 w 935886"/>
              <a:gd name="connsiteY27" fmla="*/ 1090863 h 2272632"/>
              <a:gd name="connsiteX28" fmla="*/ 117739 w 935886"/>
              <a:gd name="connsiteY28" fmla="*/ 1101558 h 2272632"/>
              <a:gd name="connsiteX29" fmla="*/ 123086 w 935886"/>
              <a:gd name="connsiteY29" fmla="*/ 1117600 h 2272632"/>
              <a:gd name="connsiteX30" fmla="*/ 85654 w 935886"/>
              <a:gd name="connsiteY30" fmla="*/ 1160379 h 2272632"/>
              <a:gd name="connsiteX31" fmla="*/ 139128 w 935886"/>
              <a:gd name="connsiteY31" fmla="*/ 1181769 h 2272632"/>
              <a:gd name="connsiteX32" fmla="*/ 101697 w 935886"/>
              <a:gd name="connsiteY32" fmla="*/ 1224548 h 2272632"/>
              <a:gd name="connsiteX33" fmla="*/ 69612 w 935886"/>
              <a:gd name="connsiteY33" fmla="*/ 1283369 h 2272632"/>
              <a:gd name="connsiteX34" fmla="*/ 74960 w 935886"/>
              <a:gd name="connsiteY34" fmla="*/ 1326148 h 2272632"/>
              <a:gd name="connsiteX35" fmla="*/ 133781 w 935886"/>
              <a:gd name="connsiteY35" fmla="*/ 1363579 h 2272632"/>
              <a:gd name="connsiteX36" fmla="*/ 139128 w 935886"/>
              <a:gd name="connsiteY36" fmla="*/ 1459832 h 2272632"/>
              <a:gd name="connsiteX37" fmla="*/ 197949 w 935886"/>
              <a:gd name="connsiteY37" fmla="*/ 1540042 h 2272632"/>
              <a:gd name="connsiteX38" fmla="*/ 176560 w 935886"/>
              <a:gd name="connsiteY38" fmla="*/ 1609558 h 2272632"/>
              <a:gd name="connsiteX39" fmla="*/ 176560 w 935886"/>
              <a:gd name="connsiteY39" fmla="*/ 1663032 h 2272632"/>
              <a:gd name="connsiteX40" fmla="*/ 208644 w 935886"/>
              <a:gd name="connsiteY40" fmla="*/ 1759284 h 2272632"/>
              <a:gd name="connsiteX41" fmla="*/ 192602 w 935886"/>
              <a:gd name="connsiteY41" fmla="*/ 1823453 h 2272632"/>
              <a:gd name="connsiteX42" fmla="*/ 181907 w 935886"/>
              <a:gd name="connsiteY42" fmla="*/ 1860884 h 2272632"/>
              <a:gd name="connsiteX43" fmla="*/ 197949 w 935886"/>
              <a:gd name="connsiteY43" fmla="*/ 1903663 h 2272632"/>
              <a:gd name="connsiteX44" fmla="*/ 230033 w 935886"/>
              <a:gd name="connsiteY44" fmla="*/ 1925053 h 2272632"/>
              <a:gd name="connsiteX45" fmla="*/ 272812 w 935886"/>
              <a:gd name="connsiteY45" fmla="*/ 1925053 h 2272632"/>
              <a:gd name="connsiteX46" fmla="*/ 283507 w 935886"/>
              <a:gd name="connsiteY46" fmla="*/ 2021305 h 2272632"/>
              <a:gd name="connsiteX47" fmla="*/ 326286 w 935886"/>
              <a:gd name="connsiteY47" fmla="*/ 2053390 h 2272632"/>
              <a:gd name="connsiteX48" fmla="*/ 417191 w 935886"/>
              <a:gd name="connsiteY48" fmla="*/ 2080127 h 2272632"/>
              <a:gd name="connsiteX49" fmla="*/ 438581 w 935886"/>
              <a:gd name="connsiteY49" fmla="*/ 2090821 h 2272632"/>
              <a:gd name="connsiteX50" fmla="*/ 513444 w 935886"/>
              <a:gd name="connsiteY50" fmla="*/ 2149642 h 2272632"/>
              <a:gd name="connsiteX51" fmla="*/ 609697 w 935886"/>
              <a:gd name="connsiteY51" fmla="*/ 2160337 h 2272632"/>
              <a:gd name="connsiteX52" fmla="*/ 695254 w 935886"/>
              <a:gd name="connsiteY52" fmla="*/ 2197769 h 2272632"/>
              <a:gd name="connsiteX53" fmla="*/ 754075 w 935886"/>
              <a:gd name="connsiteY53" fmla="*/ 2240548 h 2272632"/>
              <a:gd name="connsiteX54" fmla="*/ 818244 w 935886"/>
              <a:gd name="connsiteY54" fmla="*/ 2267284 h 2272632"/>
              <a:gd name="connsiteX55" fmla="*/ 877065 w 935886"/>
              <a:gd name="connsiteY55" fmla="*/ 2272632 h 2272632"/>
              <a:gd name="connsiteX56" fmla="*/ 935886 w 935886"/>
              <a:gd name="connsiteY56" fmla="*/ 2267284 h 2272632"/>
              <a:gd name="connsiteX0" fmla="*/ 582960 w 935886"/>
              <a:gd name="connsiteY0" fmla="*/ 0 h 2272632"/>
              <a:gd name="connsiteX1" fmla="*/ 492054 w 935886"/>
              <a:gd name="connsiteY1" fmla="*/ 106948 h 2272632"/>
              <a:gd name="connsiteX2" fmla="*/ 459970 w 935886"/>
              <a:gd name="connsiteY2" fmla="*/ 203200 h 2272632"/>
              <a:gd name="connsiteX3" fmla="*/ 363718 w 935886"/>
              <a:gd name="connsiteY3" fmla="*/ 213895 h 2272632"/>
              <a:gd name="connsiteX4" fmla="*/ 294202 w 935886"/>
              <a:gd name="connsiteY4" fmla="*/ 229937 h 2272632"/>
              <a:gd name="connsiteX5" fmla="*/ 251423 w 935886"/>
              <a:gd name="connsiteY5" fmla="*/ 256674 h 2272632"/>
              <a:gd name="connsiteX6" fmla="*/ 213991 w 935886"/>
              <a:gd name="connsiteY6" fmla="*/ 304800 h 2272632"/>
              <a:gd name="connsiteX7" fmla="*/ 181907 w 935886"/>
              <a:gd name="connsiteY7" fmla="*/ 374316 h 2272632"/>
              <a:gd name="connsiteX8" fmla="*/ 101697 w 935886"/>
              <a:gd name="connsiteY8" fmla="*/ 374316 h 2272632"/>
              <a:gd name="connsiteX9" fmla="*/ 58918 w 935886"/>
              <a:gd name="connsiteY9" fmla="*/ 385011 h 2272632"/>
              <a:gd name="connsiteX10" fmla="*/ 42875 w 935886"/>
              <a:gd name="connsiteY10" fmla="*/ 438484 h 2272632"/>
              <a:gd name="connsiteX11" fmla="*/ 58918 w 935886"/>
              <a:gd name="connsiteY11" fmla="*/ 491958 h 2272632"/>
              <a:gd name="connsiteX12" fmla="*/ 10791 w 935886"/>
              <a:gd name="connsiteY12" fmla="*/ 534737 h 2272632"/>
              <a:gd name="connsiteX13" fmla="*/ 10791 w 935886"/>
              <a:gd name="connsiteY13" fmla="*/ 550779 h 2272632"/>
              <a:gd name="connsiteX14" fmla="*/ 64265 w 935886"/>
              <a:gd name="connsiteY14" fmla="*/ 572169 h 2272632"/>
              <a:gd name="connsiteX15" fmla="*/ 32181 w 935886"/>
              <a:gd name="connsiteY15" fmla="*/ 598905 h 2272632"/>
              <a:gd name="connsiteX16" fmla="*/ 97 w 935886"/>
              <a:gd name="connsiteY16" fmla="*/ 620295 h 2272632"/>
              <a:gd name="connsiteX17" fmla="*/ 42875 w 935886"/>
              <a:gd name="connsiteY17" fmla="*/ 636337 h 2272632"/>
              <a:gd name="connsiteX18" fmla="*/ 32181 w 935886"/>
              <a:gd name="connsiteY18" fmla="*/ 684463 h 2272632"/>
              <a:gd name="connsiteX19" fmla="*/ 16139 w 935886"/>
              <a:gd name="connsiteY19" fmla="*/ 716548 h 2272632"/>
              <a:gd name="connsiteX20" fmla="*/ 32181 w 935886"/>
              <a:gd name="connsiteY20" fmla="*/ 796758 h 2272632"/>
              <a:gd name="connsiteX21" fmla="*/ 10791 w 935886"/>
              <a:gd name="connsiteY21" fmla="*/ 871621 h 2272632"/>
              <a:gd name="connsiteX22" fmla="*/ 21486 w 935886"/>
              <a:gd name="connsiteY22" fmla="*/ 941137 h 2272632"/>
              <a:gd name="connsiteX23" fmla="*/ 42875 w 935886"/>
              <a:gd name="connsiteY23" fmla="*/ 999958 h 2272632"/>
              <a:gd name="connsiteX24" fmla="*/ 85654 w 935886"/>
              <a:gd name="connsiteY24" fmla="*/ 1032042 h 2272632"/>
              <a:gd name="connsiteX25" fmla="*/ 112391 w 935886"/>
              <a:gd name="connsiteY25" fmla="*/ 1048084 h 2272632"/>
              <a:gd name="connsiteX26" fmla="*/ 64265 w 935886"/>
              <a:gd name="connsiteY26" fmla="*/ 1090863 h 2272632"/>
              <a:gd name="connsiteX27" fmla="*/ 117739 w 935886"/>
              <a:gd name="connsiteY27" fmla="*/ 1101558 h 2272632"/>
              <a:gd name="connsiteX28" fmla="*/ 123086 w 935886"/>
              <a:gd name="connsiteY28" fmla="*/ 1117600 h 2272632"/>
              <a:gd name="connsiteX29" fmla="*/ 85654 w 935886"/>
              <a:gd name="connsiteY29" fmla="*/ 1160379 h 2272632"/>
              <a:gd name="connsiteX30" fmla="*/ 139128 w 935886"/>
              <a:gd name="connsiteY30" fmla="*/ 1181769 h 2272632"/>
              <a:gd name="connsiteX31" fmla="*/ 101697 w 935886"/>
              <a:gd name="connsiteY31" fmla="*/ 1224548 h 2272632"/>
              <a:gd name="connsiteX32" fmla="*/ 69612 w 935886"/>
              <a:gd name="connsiteY32" fmla="*/ 1283369 h 2272632"/>
              <a:gd name="connsiteX33" fmla="*/ 74960 w 935886"/>
              <a:gd name="connsiteY33" fmla="*/ 1326148 h 2272632"/>
              <a:gd name="connsiteX34" fmla="*/ 133781 w 935886"/>
              <a:gd name="connsiteY34" fmla="*/ 1363579 h 2272632"/>
              <a:gd name="connsiteX35" fmla="*/ 139128 w 935886"/>
              <a:gd name="connsiteY35" fmla="*/ 1459832 h 2272632"/>
              <a:gd name="connsiteX36" fmla="*/ 197949 w 935886"/>
              <a:gd name="connsiteY36" fmla="*/ 1540042 h 2272632"/>
              <a:gd name="connsiteX37" fmla="*/ 176560 w 935886"/>
              <a:gd name="connsiteY37" fmla="*/ 1609558 h 2272632"/>
              <a:gd name="connsiteX38" fmla="*/ 176560 w 935886"/>
              <a:gd name="connsiteY38" fmla="*/ 1663032 h 2272632"/>
              <a:gd name="connsiteX39" fmla="*/ 208644 w 935886"/>
              <a:gd name="connsiteY39" fmla="*/ 1759284 h 2272632"/>
              <a:gd name="connsiteX40" fmla="*/ 192602 w 935886"/>
              <a:gd name="connsiteY40" fmla="*/ 1823453 h 2272632"/>
              <a:gd name="connsiteX41" fmla="*/ 181907 w 935886"/>
              <a:gd name="connsiteY41" fmla="*/ 1860884 h 2272632"/>
              <a:gd name="connsiteX42" fmla="*/ 197949 w 935886"/>
              <a:gd name="connsiteY42" fmla="*/ 1903663 h 2272632"/>
              <a:gd name="connsiteX43" fmla="*/ 230033 w 935886"/>
              <a:gd name="connsiteY43" fmla="*/ 1925053 h 2272632"/>
              <a:gd name="connsiteX44" fmla="*/ 272812 w 935886"/>
              <a:gd name="connsiteY44" fmla="*/ 1925053 h 2272632"/>
              <a:gd name="connsiteX45" fmla="*/ 283507 w 935886"/>
              <a:gd name="connsiteY45" fmla="*/ 2021305 h 2272632"/>
              <a:gd name="connsiteX46" fmla="*/ 326286 w 935886"/>
              <a:gd name="connsiteY46" fmla="*/ 2053390 h 2272632"/>
              <a:gd name="connsiteX47" fmla="*/ 417191 w 935886"/>
              <a:gd name="connsiteY47" fmla="*/ 2080127 h 2272632"/>
              <a:gd name="connsiteX48" fmla="*/ 438581 w 935886"/>
              <a:gd name="connsiteY48" fmla="*/ 2090821 h 2272632"/>
              <a:gd name="connsiteX49" fmla="*/ 513444 w 935886"/>
              <a:gd name="connsiteY49" fmla="*/ 2149642 h 2272632"/>
              <a:gd name="connsiteX50" fmla="*/ 609697 w 935886"/>
              <a:gd name="connsiteY50" fmla="*/ 2160337 h 2272632"/>
              <a:gd name="connsiteX51" fmla="*/ 695254 w 935886"/>
              <a:gd name="connsiteY51" fmla="*/ 2197769 h 2272632"/>
              <a:gd name="connsiteX52" fmla="*/ 754075 w 935886"/>
              <a:gd name="connsiteY52" fmla="*/ 2240548 h 2272632"/>
              <a:gd name="connsiteX53" fmla="*/ 818244 w 935886"/>
              <a:gd name="connsiteY53" fmla="*/ 2267284 h 2272632"/>
              <a:gd name="connsiteX54" fmla="*/ 877065 w 935886"/>
              <a:gd name="connsiteY54" fmla="*/ 2272632 h 2272632"/>
              <a:gd name="connsiteX55" fmla="*/ 935886 w 935886"/>
              <a:gd name="connsiteY55" fmla="*/ 2267284 h 2272632"/>
              <a:gd name="connsiteX0" fmla="*/ 492054 w 935886"/>
              <a:gd name="connsiteY0" fmla="*/ 0 h 2165684"/>
              <a:gd name="connsiteX1" fmla="*/ 459970 w 935886"/>
              <a:gd name="connsiteY1" fmla="*/ 96252 h 2165684"/>
              <a:gd name="connsiteX2" fmla="*/ 363718 w 935886"/>
              <a:gd name="connsiteY2" fmla="*/ 106947 h 2165684"/>
              <a:gd name="connsiteX3" fmla="*/ 294202 w 935886"/>
              <a:gd name="connsiteY3" fmla="*/ 122989 h 2165684"/>
              <a:gd name="connsiteX4" fmla="*/ 251423 w 935886"/>
              <a:gd name="connsiteY4" fmla="*/ 149726 h 2165684"/>
              <a:gd name="connsiteX5" fmla="*/ 213991 w 935886"/>
              <a:gd name="connsiteY5" fmla="*/ 197852 h 2165684"/>
              <a:gd name="connsiteX6" fmla="*/ 181907 w 935886"/>
              <a:gd name="connsiteY6" fmla="*/ 267368 h 2165684"/>
              <a:gd name="connsiteX7" fmla="*/ 101697 w 935886"/>
              <a:gd name="connsiteY7" fmla="*/ 267368 h 2165684"/>
              <a:gd name="connsiteX8" fmla="*/ 58918 w 935886"/>
              <a:gd name="connsiteY8" fmla="*/ 278063 h 2165684"/>
              <a:gd name="connsiteX9" fmla="*/ 42875 w 935886"/>
              <a:gd name="connsiteY9" fmla="*/ 331536 h 2165684"/>
              <a:gd name="connsiteX10" fmla="*/ 58918 w 935886"/>
              <a:gd name="connsiteY10" fmla="*/ 385010 h 2165684"/>
              <a:gd name="connsiteX11" fmla="*/ 10791 w 935886"/>
              <a:gd name="connsiteY11" fmla="*/ 427789 h 2165684"/>
              <a:gd name="connsiteX12" fmla="*/ 10791 w 935886"/>
              <a:gd name="connsiteY12" fmla="*/ 443831 h 2165684"/>
              <a:gd name="connsiteX13" fmla="*/ 64265 w 935886"/>
              <a:gd name="connsiteY13" fmla="*/ 465221 h 2165684"/>
              <a:gd name="connsiteX14" fmla="*/ 32181 w 935886"/>
              <a:gd name="connsiteY14" fmla="*/ 491957 h 2165684"/>
              <a:gd name="connsiteX15" fmla="*/ 97 w 935886"/>
              <a:gd name="connsiteY15" fmla="*/ 513347 h 2165684"/>
              <a:gd name="connsiteX16" fmla="*/ 42875 w 935886"/>
              <a:gd name="connsiteY16" fmla="*/ 529389 h 2165684"/>
              <a:gd name="connsiteX17" fmla="*/ 32181 w 935886"/>
              <a:gd name="connsiteY17" fmla="*/ 577515 h 2165684"/>
              <a:gd name="connsiteX18" fmla="*/ 16139 w 935886"/>
              <a:gd name="connsiteY18" fmla="*/ 609600 h 2165684"/>
              <a:gd name="connsiteX19" fmla="*/ 32181 w 935886"/>
              <a:gd name="connsiteY19" fmla="*/ 689810 h 2165684"/>
              <a:gd name="connsiteX20" fmla="*/ 10791 w 935886"/>
              <a:gd name="connsiteY20" fmla="*/ 764673 h 2165684"/>
              <a:gd name="connsiteX21" fmla="*/ 21486 w 935886"/>
              <a:gd name="connsiteY21" fmla="*/ 834189 h 2165684"/>
              <a:gd name="connsiteX22" fmla="*/ 42875 w 935886"/>
              <a:gd name="connsiteY22" fmla="*/ 893010 h 2165684"/>
              <a:gd name="connsiteX23" fmla="*/ 85654 w 935886"/>
              <a:gd name="connsiteY23" fmla="*/ 925094 h 2165684"/>
              <a:gd name="connsiteX24" fmla="*/ 112391 w 935886"/>
              <a:gd name="connsiteY24" fmla="*/ 941136 h 2165684"/>
              <a:gd name="connsiteX25" fmla="*/ 64265 w 935886"/>
              <a:gd name="connsiteY25" fmla="*/ 983915 h 2165684"/>
              <a:gd name="connsiteX26" fmla="*/ 117739 w 935886"/>
              <a:gd name="connsiteY26" fmla="*/ 994610 h 2165684"/>
              <a:gd name="connsiteX27" fmla="*/ 123086 w 935886"/>
              <a:gd name="connsiteY27" fmla="*/ 1010652 h 2165684"/>
              <a:gd name="connsiteX28" fmla="*/ 85654 w 935886"/>
              <a:gd name="connsiteY28" fmla="*/ 1053431 h 2165684"/>
              <a:gd name="connsiteX29" fmla="*/ 139128 w 935886"/>
              <a:gd name="connsiteY29" fmla="*/ 1074821 h 2165684"/>
              <a:gd name="connsiteX30" fmla="*/ 101697 w 935886"/>
              <a:gd name="connsiteY30" fmla="*/ 1117600 h 2165684"/>
              <a:gd name="connsiteX31" fmla="*/ 69612 w 935886"/>
              <a:gd name="connsiteY31" fmla="*/ 1176421 h 2165684"/>
              <a:gd name="connsiteX32" fmla="*/ 74960 w 935886"/>
              <a:gd name="connsiteY32" fmla="*/ 1219200 h 2165684"/>
              <a:gd name="connsiteX33" fmla="*/ 133781 w 935886"/>
              <a:gd name="connsiteY33" fmla="*/ 1256631 h 2165684"/>
              <a:gd name="connsiteX34" fmla="*/ 139128 w 935886"/>
              <a:gd name="connsiteY34" fmla="*/ 1352884 h 2165684"/>
              <a:gd name="connsiteX35" fmla="*/ 197949 w 935886"/>
              <a:gd name="connsiteY35" fmla="*/ 1433094 h 2165684"/>
              <a:gd name="connsiteX36" fmla="*/ 176560 w 935886"/>
              <a:gd name="connsiteY36" fmla="*/ 1502610 h 2165684"/>
              <a:gd name="connsiteX37" fmla="*/ 176560 w 935886"/>
              <a:gd name="connsiteY37" fmla="*/ 1556084 h 2165684"/>
              <a:gd name="connsiteX38" fmla="*/ 208644 w 935886"/>
              <a:gd name="connsiteY38" fmla="*/ 1652336 h 2165684"/>
              <a:gd name="connsiteX39" fmla="*/ 192602 w 935886"/>
              <a:gd name="connsiteY39" fmla="*/ 1716505 h 2165684"/>
              <a:gd name="connsiteX40" fmla="*/ 181907 w 935886"/>
              <a:gd name="connsiteY40" fmla="*/ 1753936 h 2165684"/>
              <a:gd name="connsiteX41" fmla="*/ 197949 w 935886"/>
              <a:gd name="connsiteY41" fmla="*/ 1796715 h 2165684"/>
              <a:gd name="connsiteX42" fmla="*/ 230033 w 935886"/>
              <a:gd name="connsiteY42" fmla="*/ 1818105 h 2165684"/>
              <a:gd name="connsiteX43" fmla="*/ 272812 w 935886"/>
              <a:gd name="connsiteY43" fmla="*/ 1818105 h 2165684"/>
              <a:gd name="connsiteX44" fmla="*/ 283507 w 935886"/>
              <a:gd name="connsiteY44" fmla="*/ 1914357 h 2165684"/>
              <a:gd name="connsiteX45" fmla="*/ 326286 w 935886"/>
              <a:gd name="connsiteY45" fmla="*/ 1946442 h 2165684"/>
              <a:gd name="connsiteX46" fmla="*/ 417191 w 935886"/>
              <a:gd name="connsiteY46" fmla="*/ 1973179 h 2165684"/>
              <a:gd name="connsiteX47" fmla="*/ 438581 w 935886"/>
              <a:gd name="connsiteY47" fmla="*/ 1983873 h 2165684"/>
              <a:gd name="connsiteX48" fmla="*/ 513444 w 935886"/>
              <a:gd name="connsiteY48" fmla="*/ 2042694 h 2165684"/>
              <a:gd name="connsiteX49" fmla="*/ 609697 w 935886"/>
              <a:gd name="connsiteY49" fmla="*/ 2053389 h 2165684"/>
              <a:gd name="connsiteX50" fmla="*/ 695254 w 935886"/>
              <a:gd name="connsiteY50" fmla="*/ 2090821 h 2165684"/>
              <a:gd name="connsiteX51" fmla="*/ 754075 w 935886"/>
              <a:gd name="connsiteY51" fmla="*/ 2133600 h 2165684"/>
              <a:gd name="connsiteX52" fmla="*/ 818244 w 935886"/>
              <a:gd name="connsiteY52" fmla="*/ 2160336 h 2165684"/>
              <a:gd name="connsiteX53" fmla="*/ 877065 w 935886"/>
              <a:gd name="connsiteY53" fmla="*/ 2165684 h 2165684"/>
              <a:gd name="connsiteX54" fmla="*/ 935886 w 935886"/>
              <a:gd name="connsiteY54" fmla="*/ 2160336 h 2165684"/>
              <a:gd name="connsiteX0" fmla="*/ 459970 w 935886"/>
              <a:gd name="connsiteY0" fmla="*/ 0 h 2069432"/>
              <a:gd name="connsiteX1" fmla="*/ 363718 w 935886"/>
              <a:gd name="connsiteY1" fmla="*/ 10695 h 2069432"/>
              <a:gd name="connsiteX2" fmla="*/ 294202 w 935886"/>
              <a:gd name="connsiteY2" fmla="*/ 26737 h 2069432"/>
              <a:gd name="connsiteX3" fmla="*/ 251423 w 935886"/>
              <a:gd name="connsiteY3" fmla="*/ 53474 h 2069432"/>
              <a:gd name="connsiteX4" fmla="*/ 213991 w 935886"/>
              <a:gd name="connsiteY4" fmla="*/ 101600 h 2069432"/>
              <a:gd name="connsiteX5" fmla="*/ 181907 w 935886"/>
              <a:gd name="connsiteY5" fmla="*/ 171116 h 2069432"/>
              <a:gd name="connsiteX6" fmla="*/ 101697 w 935886"/>
              <a:gd name="connsiteY6" fmla="*/ 171116 h 2069432"/>
              <a:gd name="connsiteX7" fmla="*/ 58918 w 935886"/>
              <a:gd name="connsiteY7" fmla="*/ 181811 h 2069432"/>
              <a:gd name="connsiteX8" fmla="*/ 42875 w 935886"/>
              <a:gd name="connsiteY8" fmla="*/ 235284 h 2069432"/>
              <a:gd name="connsiteX9" fmla="*/ 58918 w 935886"/>
              <a:gd name="connsiteY9" fmla="*/ 288758 h 2069432"/>
              <a:gd name="connsiteX10" fmla="*/ 10791 w 935886"/>
              <a:gd name="connsiteY10" fmla="*/ 331537 h 2069432"/>
              <a:gd name="connsiteX11" fmla="*/ 10791 w 935886"/>
              <a:gd name="connsiteY11" fmla="*/ 347579 h 2069432"/>
              <a:gd name="connsiteX12" fmla="*/ 64265 w 935886"/>
              <a:gd name="connsiteY12" fmla="*/ 368969 h 2069432"/>
              <a:gd name="connsiteX13" fmla="*/ 32181 w 935886"/>
              <a:gd name="connsiteY13" fmla="*/ 395705 h 2069432"/>
              <a:gd name="connsiteX14" fmla="*/ 97 w 935886"/>
              <a:gd name="connsiteY14" fmla="*/ 417095 h 2069432"/>
              <a:gd name="connsiteX15" fmla="*/ 42875 w 935886"/>
              <a:gd name="connsiteY15" fmla="*/ 433137 h 2069432"/>
              <a:gd name="connsiteX16" fmla="*/ 32181 w 935886"/>
              <a:gd name="connsiteY16" fmla="*/ 481263 h 2069432"/>
              <a:gd name="connsiteX17" fmla="*/ 16139 w 935886"/>
              <a:gd name="connsiteY17" fmla="*/ 513348 h 2069432"/>
              <a:gd name="connsiteX18" fmla="*/ 32181 w 935886"/>
              <a:gd name="connsiteY18" fmla="*/ 593558 h 2069432"/>
              <a:gd name="connsiteX19" fmla="*/ 10791 w 935886"/>
              <a:gd name="connsiteY19" fmla="*/ 668421 h 2069432"/>
              <a:gd name="connsiteX20" fmla="*/ 21486 w 935886"/>
              <a:gd name="connsiteY20" fmla="*/ 737937 h 2069432"/>
              <a:gd name="connsiteX21" fmla="*/ 42875 w 935886"/>
              <a:gd name="connsiteY21" fmla="*/ 796758 h 2069432"/>
              <a:gd name="connsiteX22" fmla="*/ 85654 w 935886"/>
              <a:gd name="connsiteY22" fmla="*/ 828842 h 2069432"/>
              <a:gd name="connsiteX23" fmla="*/ 112391 w 935886"/>
              <a:gd name="connsiteY23" fmla="*/ 844884 h 2069432"/>
              <a:gd name="connsiteX24" fmla="*/ 64265 w 935886"/>
              <a:gd name="connsiteY24" fmla="*/ 887663 h 2069432"/>
              <a:gd name="connsiteX25" fmla="*/ 117739 w 935886"/>
              <a:gd name="connsiteY25" fmla="*/ 898358 h 2069432"/>
              <a:gd name="connsiteX26" fmla="*/ 123086 w 935886"/>
              <a:gd name="connsiteY26" fmla="*/ 914400 h 2069432"/>
              <a:gd name="connsiteX27" fmla="*/ 85654 w 935886"/>
              <a:gd name="connsiteY27" fmla="*/ 957179 h 2069432"/>
              <a:gd name="connsiteX28" fmla="*/ 139128 w 935886"/>
              <a:gd name="connsiteY28" fmla="*/ 978569 h 2069432"/>
              <a:gd name="connsiteX29" fmla="*/ 101697 w 935886"/>
              <a:gd name="connsiteY29" fmla="*/ 1021348 h 2069432"/>
              <a:gd name="connsiteX30" fmla="*/ 69612 w 935886"/>
              <a:gd name="connsiteY30" fmla="*/ 1080169 h 2069432"/>
              <a:gd name="connsiteX31" fmla="*/ 74960 w 935886"/>
              <a:gd name="connsiteY31" fmla="*/ 1122948 h 2069432"/>
              <a:gd name="connsiteX32" fmla="*/ 133781 w 935886"/>
              <a:gd name="connsiteY32" fmla="*/ 1160379 h 2069432"/>
              <a:gd name="connsiteX33" fmla="*/ 139128 w 935886"/>
              <a:gd name="connsiteY33" fmla="*/ 1256632 h 2069432"/>
              <a:gd name="connsiteX34" fmla="*/ 197949 w 935886"/>
              <a:gd name="connsiteY34" fmla="*/ 1336842 h 2069432"/>
              <a:gd name="connsiteX35" fmla="*/ 176560 w 935886"/>
              <a:gd name="connsiteY35" fmla="*/ 1406358 h 2069432"/>
              <a:gd name="connsiteX36" fmla="*/ 176560 w 935886"/>
              <a:gd name="connsiteY36" fmla="*/ 1459832 h 2069432"/>
              <a:gd name="connsiteX37" fmla="*/ 208644 w 935886"/>
              <a:gd name="connsiteY37" fmla="*/ 1556084 h 2069432"/>
              <a:gd name="connsiteX38" fmla="*/ 192602 w 935886"/>
              <a:gd name="connsiteY38" fmla="*/ 1620253 h 2069432"/>
              <a:gd name="connsiteX39" fmla="*/ 181907 w 935886"/>
              <a:gd name="connsiteY39" fmla="*/ 1657684 h 2069432"/>
              <a:gd name="connsiteX40" fmla="*/ 197949 w 935886"/>
              <a:gd name="connsiteY40" fmla="*/ 1700463 h 2069432"/>
              <a:gd name="connsiteX41" fmla="*/ 230033 w 935886"/>
              <a:gd name="connsiteY41" fmla="*/ 1721853 h 2069432"/>
              <a:gd name="connsiteX42" fmla="*/ 272812 w 935886"/>
              <a:gd name="connsiteY42" fmla="*/ 1721853 h 2069432"/>
              <a:gd name="connsiteX43" fmla="*/ 283507 w 935886"/>
              <a:gd name="connsiteY43" fmla="*/ 1818105 h 2069432"/>
              <a:gd name="connsiteX44" fmla="*/ 326286 w 935886"/>
              <a:gd name="connsiteY44" fmla="*/ 1850190 h 2069432"/>
              <a:gd name="connsiteX45" fmla="*/ 417191 w 935886"/>
              <a:gd name="connsiteY45" fmla="*/ 1876927 h 2069432"/>
              <a:gd name="connsiteX46" fmla="*/ 438581 w 935886"/>
              <a:gd name="connsiteY46" fmla="*/ 1887621 h 2069432"/>
              <a:gd name="connsiteX47" fmla="*/ 513444 w 935886"/>
              <a:gd name="connsiteY47" fmla="*/ 1946442 h 2069432"/>
              <a:gd name="connsiteX48" fmla="*/ 609697 w 935886"/>
              <a:gd name="connsiteY48" fmla="*/ 1957137 h 2069432"/>
              <a:gd name="connsiteX49" fmla="*/ 695254 w 935886"/>
              <a:gd name="connsiteY49" fmla="*/ 1994569 h 2069432"/>
              <a:gd name="connsiteX50" fmla="*/ 754075 w 935886"/>
              <a:gd name="connsiteY50" fmla="*/ 2037348 h 2069432"/>
              <a:gd name="connsiteX51" fmla="*/ 818244 w 935886"/>
              <a:gd name="connsiteY51" fmla="*/ 2064084 h 2069432"/>
              <a:gd name="connsiteX52" fmla="*/ 877065 w 935886"/>
              <a:gd name="connsiteY52" fmla="*/ 2069432 h 2069432"/>
              <a:gd name="connsiteX53" fmla="*/ 935886 w 935886"/>
              <a:gd name="connsiteY53" fmla="*/ 2064084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35886" h="2069432">
                <a:moveTo>
                  <a:pt x="459970" y="0"/>
                </a:moveTo>
                <a:cubicBezTo>
                  <a:pt x="438581" y="17824"/>
                  <a:pt x="391346" y="6239"/>
                  <a:pt x="363718" y="10695"/>
                </a:cubicBezTo>
                <a:cubicBezTo>
                  <a:pt x="336090" y="15151"/>
                  <a:pt x="312918" y="19607"/>
                  <a:pt x="294202" y="26737"/>
                </a:cubicBezTo>
                <a:cubicBezTo>
                  <a:pt x="275486" y="33867"/>
                  <a:pt x="264791" y="40997"/>
                  <a:pt x="251423" y="53474"/>
                </a:cubicBezTo>
                <a:cubicBezTo>
                  <a:pt x="238055" y="65951"/>
                  <a:pt x="225577" y="81993"/>
                  <a:pt x="213991" y="101600"/>
                </a:cubicBezTo>
                <a:cubicBezTo>
                  <a:pt x="202405" y="121207"/>
                  <a:pt x="200623" y="159530"/>
                  <a:pt x="181907" y="171116"/>
                </a:cubicBezTo>
                <a:cubicBezTo>
                  <a:pt x="163191" y="182702"/>
                  <a:pt x="122195" y="169334"/>
                  <a:pt x="101697" y="171116"/>
                </a:cubicBezTo>
                <a:cubicBezTo>
                  <a:pt x="81199" y="172898"/>
                  <a:pt x="68722" y="171116"/>
                  <a:pt x="58918" y="181811"/>
                </a:cubicBezTo>
                <a:cubicBezTo>
                  <a:pt x="49114" y="192506"/>
                  <a:pt x="42875" y="217460"/>
                  <a:pt x="42875" y="235284"/>
                </a:cubicBezTo>
                <a:cubicBezTo>
                  <a:pt x="42875" y="253108"/>
                  <a:pt x="64265" y="272716"/>
                  <a:pt x="58918" y="288758"/>
                </a:cubicBezTo>
                <a:cubicBezTo>
                  <a:pt x="53571" y="304800"/>
                  <a:pt x="18812" y="321734"/>
                  <a:pt x="10791" y="331537"/>
                </a:cubicBezTo>
                <a:cubicBezTo>
                  <a:pt x="2770" y="341340"/>
                  <a:pt x="1879" y="341340"/>
                  <a:pt x="10791" y="347579"/>
                </a:cubicBezTo>
                <a:cubicBezTo>
                  <a:pt x="19703" y="353818"/>
                  <a:pt x="60700" y="360948"/>
                  <a:pt x="64265" y="368969"/>
                </a:cubicBezTo>
                <a:cubicBezTo>
                  <a:pt x="67830" y="376990"/>
                  <a:pt x="42876" y="387684"/>
                  <a:pt x="32181" y="395705"/>
                </a:cubicBezTo>
                <a:cubicBezTo>
                  <a:pt x="21486" y="403726"/>
                  <a:pt x="-1685" y="410856"/>
                  <a:pt x="97" y="417095"/>
                </a:cubicBezTo>
                <a:cubicBezTo>
                  <a:pt x="1879" y="423334"/>
                  <a:pt x="37528" y="422442"/>
                  <a:pt x="42875" y="433137"/>
                </a:cubicBezTo>
                <a:cubicBezTo>
                  <a:pt x="48222" y="443832"/>
                  <a:pt x="36637" y="467895"/>
                  <a:pt x="32181" y="481263"/>
                </a:cubicBezTo>
                <a:cubicBezTo>
                  <a:pt x="27725" y="494632"/>
                  <a:pt x="16139" y="494632"/>
                  <a:pt x="16139" y="513348"/>
                </a:cubicBezTo>
                <a:cubicBezTo>
                  <a:pt x="16139" y="532064"/>
                  <a:pt x="33072" y="567713"/>
                  <a:pt x="32181" y="593558"/>
                </a:cubicBezTo>
                <a:cubicBezTo>
                  <a:pt x="31290" y="619403"/>
                  <a:pt x="12573" y="644358"/>
                  <a:pt x="10791" y="668421"/>
                </a:cubicBezTo>
                <a:cubicBezTo>
                  <a:pt x="9009" y="692484"/>
                  <a:pt x="16139" y="716548"/>
                  <a:pt x="21486" y="737937"/>
                </a:cubicBezTo>
                <a:cubicBezTo>
                  <a:pt x="26833" y="759326"/>
                  <a:pt x="32180" y="781607"/>
                  <a:pt x="42875" y="796758"/>
                </a:cubicBezTo>
                <a:cubicBezTo>
                  <a:pt x="53570" y="811909"/>
                  <a:pt x="74068" y="820821"/>
                  <a:pt x="85654" y="828842"/>
                </a:cubicBezTo>
                <a:cubicBezTo>
                  <a:pt x="97240" y="836863"/>
                  <a:pt x="115956" y="835081"/>
                  <a:pt x="112391" y="844884"/>
                </a:cubicBezTo>
                <a:cubicBezTo>
                  <a:pt x="108826" y="854687"/>
                  <a:pt x="63374" y="878751"/>
                  <a:pt x="64265" y="887663"/>
                </a:cubicBezTo>
                <a:cubicBezTo>
                  <a:pt x="65156" y="896575"/>
                  <a:pt x="107935" y="893902"/>
                  <a:pt x="117739" y="898358"/>
                </a:cubicBezTo>
                <a:cubicBezTo>
                  <a:pt x="127543" y="902814"/>
                  <a:pt x="128433" y="904597"/>
                  <a:pt x="123086" y="914400"/>
                </a:cubicBezTo>
                <a:cubicBezTo>
                  <a:pt x="117739" y="924203"/>
                  <a:pt x="82980" y="946484"/>
                  <a:pt x="85654" y="957179"/>
                </a:cubicBezTo>
                <a:cubicBezTo>
                  <a:pt x="88328" y="967874"/>
                  <a:pt x="136454" y="967874"/>
                  <a:pt x="139128" y="978569"/>
                </a:cubicBezTo>
                <a:cubicBezTo>
                  <a:pt x="141802" y="989264"/>
                  <a:pt x="113283" y="1004415"/>
                  <a:pt x="101697" y="1021348"/>
                </a:cubicBezTo>
                <a:cubicBezTo>
                  <a:pt x="90111" y="1038281"/>
                  <a:pt x="74068" y="1063236"/>
                  <a:pt x="69612" y="1080169"/>
                </a:cubicBezTo>
                <a:cubicBezTo>
                  <a:pt x="65156" y="1097102"/>
                  <a:pt x="64265" y="1109580"/>
                  <a:pt x="74960" y="1122948"/>
                </a:cubicBezTo>
                <a:cubicBezTo>
                  <a:pt x="85655" y="1136316"/>
                  <a:pt x="123086" y="1138098"/>
                  <a:pt x="133781" y="1160379"/>
                </a:cubicBezTo>
                <a:cubicBezTo>
                  <a:pt x="144476" y="1182660"/>
                  <a:pt x="128433" y="1227222"/>
                  <a:pt x="139128" y="1256632"/>
                </a:cubicBezTo>
                <a:cubicBezTo>
                  <a:pt x="149823" y="1286042"/>
                  <a:pt x="191710" y="1311888"/>
                  <a:pt x="197949" y="1336842"/>
                </a:cubicBezTo>
                <a:cubicBezTo>
                  <a:pt x="204188" y="1361796"/>
                  <a:pt x="180125" y="1385860"/>
                  <a:pt x="176560" y="1406358"/>
                </a:cubicBezTo>
                <a:cubicBezTo>
                  <a:pt x="172995" y="1426856"/>
                  <a:pt x="171213" y="1434878"/>
                  <a:pt x="176560" y="1459832"/>
                </a:cubicBezTo>
                <a:cubicBezTo>
                  <a:pt x="181907" y="1484786"/>
                  <a:pt x="205970" y="1529347"/>
                  <a:pt x="208644" y="1556084"/>
                </a:cubicBezTo>
                <a:cubicBezTo>
                  <a:pt x="211318" y="1582821"/>
                  <a:pt x="197058" y="1603320"/>
                  <a:pt x="192602" y="1620253"/>
                </a:cubicBezTo>
                <a:cubicBezTo>
                  <a:pt x="188146" y="1637186"/>
                  <a:pt x="181016" y="1644316"/>
                  <a:pt x="181907" y="1657684"/>
                </a:cubicBezTo>
                <a:cubicBezTo>
                  <a:pt x="182798" y="1671052"/>
                  <a:pt x="189928" y="1689768"/>
                  <a:pt x="197949" y="1700463"/>
                </a:cubicBezTo>
                <a:cubicBezTo>
                  <a:pt x="205970" y="1711158"/>
                  <a:pt x="217556" y="1718288"/>
                  <a:pt x="230033" y="1721853"/>
                </a:cubicBezTo>
                <a:cubicBezTo>
                  <a:pt x="242510" y="1725418"/>
                  <a:pt x="263900" y="1705811"/>
                  <a:pt x="272812" y="1721853"/>
                </a:cubicBezTo>
                <a:cubicBezTo>
                  <a:pt x="281724" y="1737895"/>
                  <a:pt x="274595" y="1796715"/>
                  <a:pt x="283507" y="1818105"/>
                </a:cubicBezTo>
                <a:cubicBezTo>
                  <a:pt x="292419" y="1839495"/>
                  <a:pt x="304005" y="1840386"/>
                  <a:pt x="326286" y="1850190"/>
                </a:cubicBezTo>
                <a:cubicBezTo>
                  <a:pt x="348567" y="1859994"/>
                  <a:pt x="398475" y="1870689"/>
                  <a:pt x="417191" y="1876927"/>
                </a:cubicBezTo>
                <a:cubicBezTo>
                  <a:pt x="435907" y="1883166"/>
                  <a:pt x="422539" y="1876035"/>
                  <a:pt x="438581" y="1887621"/>
                </a:cubicBezTo>
                <a:cubicBezTo>
                  <a:pt x="454623" y="1899207"/>
                  <a:pt x="484925" y="1934856"/>
                  <a:pt x="513444" y="1946442"/>
                </a:cubicBezTo>
                <a:cubicBezTo>
                  <a:pt x="541963" y="1958028"/>
                  <a:pt x="579395" y="1949116"/>
                  <a:pt x="609697" y="1957137"/>
                </a:cubicBezTo>
                <a:cubicBezTo>
                  <a:pt x="639999" y="1965158"/>
                  <a:pt x="671191" y="1981201"/>
                  <a:pt x="695254" y="1994569"/>
                </a:cubicBezTo>
                <a:cubicBezTo>
                  <a:pt x="719317" y="2007937"/>
                  <a:pt x="733577" y="2025762"/>
                  <a:pt x="754075" y="2037348"/>
                </a:cubicBezTo>
                <a:cubicBezTo>
                  <a:pt x="774573" y="2048934"/>
                  <a:pt x="797746" y="2058737"/>
                  <a:pt x="818244" y="2064084"/>
                </a:cubicBezTo>
                <a:cubicBezTo>
                  <a:pt x="838742" y="2069431"/>
                  <a:pt x="857458" y="2069432"/>
                  <a:pt x="877065" y="2069432"/>
                </a:cubicBezTo>
                <a:cubicBezTo>
                  <a:pt x="896672" y="2069432"/>
                  <a:pt x="935886" y="2064084"/>
                  <a:pt x="935886" y="206408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6" tIns="41453" rIns="82906" bIns="41453" anchor="ctr"/>
          <a:lstStyle/>
          <a:p>
            <a:pPr algn="ctr" defTabSz="945676"/>
            <a:endParaRPr lang="tr-TR" sz="1905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96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42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Çarşı Camii Restorasyonu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675903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Biga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2017-2018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571.883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400.318</a:t>
                      </a:r>
                      <a:endParaRPr lang="tr-TR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tr-TR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4079"/>
            <a:ext cx="5681380" cy="57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Kemallı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Köyü Camii Restorasyonu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44286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Ezine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2015-2017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265.161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265.161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tr-TR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tr-TR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4765"/>
            <a:ext cx="3661499" cy="274612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2" y="3630889"/>
            <a:ext cx="4302817" cy="322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Zeytinli Kadı Mehmet Efendi Camii Restorasyonu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19013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Ezine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2015-2017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397.511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97.541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299.970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102.793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75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4098" name="Picture 2" descr="ZEY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4956" r="4330"/>
          <a:stretch>
            <a:fillRect/>
          </a:stretch>
        </p:blipFill>
        <p:spPr bwMode="auto">
          <a:xfrm>
            <a:off x="2" y="933326"/>
            <a:ext cx="3814468" cy="276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20161104_1339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84" y="3701540"/>
            <a:ext cx="4114092" cy="315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7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Gelibolu Kadı İskelesi Camii Minare Yapımı İşi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39807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Gelibolu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2016-2017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268.414,00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26.841,00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tr-TR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944156"/>
            <a:ext cx="4353162" cy="57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6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BALIKESİR VAKIFLAR BÖLGE MÜDÜRLÜĞÜ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Fatih Camii Restorasyonu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14894"/>
              </p:ext>
            </p:extLst>
          </p:nvPr>
        </p:nvGraphicFramePr>
        <p:xfrm>
          <a:off x="5677990" y="977101"/>
          <a:ext cx="6514010" cy="5956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Ayvacık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2016-2017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5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tr-TR" sz="1400" b="1" spc="-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376.071</a:t>
                      </a:r>
                      <a:endParaRPr lang="tr-TR" sz="1400" spc="-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224.965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tr-TR" sz="1400" b="1" spc="-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151.106</a:t>
                      </a:r>
                      <a:endParaRPr lang="tr-TR" sz="1400" spc="-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158.548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80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1400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6413"/>
            <a:ext cx="3750931" cy="2938261"/>
          </a:xfrm>
          <a:prstGeom prst="rect">
            <a:avLst/>
          </a:prstGeom>
        </p:spPr>
      </p:pic>
      <p:sp>
        <p:nvSpPr>
          <p:cNvPr id="10" name="Alt Başlık 2"/>
          <p:cNvSpPr txBox="1">
            <a:spLocks/>
          </p:cNvSpPr>
          <p:nvPr/>
        </p:nvSpPr>
        <p:spPr>
          <a:xfrm>
            <a:off x="-21621845" y="-46658"/>
            <a:ext cx="231656" cy="280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smtClean="0">
                <a:ln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Proje-Yatırımın </a:t>
            </a:r>
            <a:r>
              <a:rPr kumimoji="0" lang="tr-TR" sz="3200" b="1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Görselleri</a:t>
            </a:r>
            <a:r>
              <a:rPr kumimoji="0" lang="tr-TR" sz="3600" b="1" i="0" u="none" strike="noStrike" kern="1200" cap="none" spc="0" normalizeH="0" baseline="0" noProof="0" smtClean="0">
                <a:ln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-2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rgbClr val="5FCBEF">
                  <a:lumMod val="60000"/>
                  <a:lumOff val="4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Picture 2" descr="https://evos.vgm.gov.tr:8089/GUI/FileService.aspx?FILENAME=85266ac1-3bdd-4973-9f82-4b61c194678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46" y="3859534"/>
            <a:ext cx="4003506" cy="30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9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TEİAŞ 2.BÖLGE MÜDÜRLÜĞÜ/BURSA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239347" y="516159"/>
            <a:ext cx="78657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Lapseki 2 – Sütlüce 2 Denizaltı Kablosu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64658"/>
              </p:ext>
            </p:extLst>
          </p:nvPr>
        </p:nvGraphicFramePr>
        <p:xfrm>
          <a:off x="5669280" y="1074419"/>
          <a:ext cx="6343650" cy="568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1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2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Çanakkale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2013-2017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200.000.000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169.810.000</a:t>
                      </a:r>
                    </a:p>
                    <a:p>
                      <a:pPr algn="l"/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30.190.000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25.111.275</a:t>
                      </a:r>
                      <a:endParaRPr lang="tr-TR" sz="1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4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sz="1200" dirty="0" smtClean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632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1026" name="Picture 2" descr="D:\Teknik\Ekler\Valilik Koordinasyon top\2017\Çanakkale\DENİZALTI KABLOSU\Adsı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1" y="1014632"/>
            <a:ext cx="4873690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Teknik\Ekler\Valilik Koordinasyon top\2017\Çanakkale\DENİZALTI KABLOSU\IMG_8366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11" y="3897631"/>
            <a:ext cx="4014289" cy="27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TEİAŞ 2.BÖLGE MÜDÜRLÜĞÜ/BURSA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379306" y="516159"/>
            <a:ext cx="823893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Lapseki 2 – Sütlüce 2 Denizaltı Kablosu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Interface’leri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900375"/>
              </p:ext>
            </p:extLst>
          </p:nvPr>
        </p:nvGraphicFramePr>
        <p:xfrm>
          <a:off x="5554980" y="1038452"/>
          <a:ext cx="6131921" cy="5674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19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Çanakkale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2013-2017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8.000.000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4.400.000</a:t>
                      </a:r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3.600.000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3.917.000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2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sz="1300" dirty="0" smtClean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236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1027" name="Picture 3" descr="C:\Users\kemalozcan\Downloads\WhatsApp Image 2017-03-21 at 12.04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77" y="3962987"/>
            <a:ext cx="3867153" cy="27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Teknik\Ekler\Valilik Koordinasyon top\2017\Çanakkale\DENİZALTI KABLOSU\Resim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05" y="1257300"/>
            <a:ext cx="38703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TEİAŞ 2.BÖLGE MÜDÜRLÜĞÜ/BURSA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173478" y="516159"/>
            <a:ext cx="105134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 2 TES – Çan 380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EİH (12 km 30 Direkli )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122696"/>
              </p:ext>
            </p:extLst>
          </p:nvPr>
        </p:nvGraphicFramePr>
        <p:xfrm>
          <a:off x="5669280" y="1219085"/>
          <a:ext cx="6017621" cy="553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0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Çanakkale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2016-2018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10.500.000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   100.000</a:t>
                      </a:r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 9.000.000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  1.611.000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234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2050" name="Picture 2" descr="D:\Teknik\Ekler\Valilik Koordinasyon top\2017\Çanakkale\Selağzı Foto\WhatsApp Image 2017-06-28 at 17.00.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1120140"/>
            <a:ext cx="5256147" cy="547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TEİAŞ 2.BÖLGE MÜDÜRLÜĞÜ/BURSA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173478" y="516159"/>
            <a:ext cx="105134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 380 TM İrtibatları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597865"/>
              </p:ext>
            </p:extLst>
          </p:nvPr>
        </p:nvGraphicFramePr>
        <p:xfrm>
          <a:off x="5669280" y="1085851"/>
          <a:ext cx="6017622" cy="570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8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Çanakkale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2013-2017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6.000.000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1.000.000</a:t>
                      </a:r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5.000.000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9.322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8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897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3075" name="Picture 3" descr="D:\Teknik\Ekler\Valilik Koordinasyon top\2017\Çanakkale\Selağzı Foto\WhatsApp Image 2017-06-28 at 17.02.1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5" y="1143000"/>
            <a:ext cx="5271795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TEİAŞ 2.BÖLGE MÜDÜRLÜĞÜ/BURSA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173478" y="516159"/>
            <a:ext cx="105134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 Havza 1 TM İrtibatları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459851"/>
              </p:ext>
            </p:extLst>
          </p:nvPr>
        </p:nvGraphicFramePr>
        <p:xfrm>
          <a:off x="5431279" y="1207654"/>
          <a:ext cx="6341621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24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Çanakkale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2015-2018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2.100.000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10.000</a:t>
                      </a:r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1.000.000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02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4098" name="Picture 2" descr="D:\Teknik\Ekler\Valilik Koordinasyon top\2017\Çanakkale\Selağzı Foto\WhatsApp Image 2017-06-28 at 17.00.2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04" y="1154430"/>
            <a:ext cx="401193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54" y="3918203"/>
            <a:ext cx="4048810" cy="261213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>
              <a:defRPr/>
            </a:pPr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>
              <a:defRPr/>
            </a:pPr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YENİCE-BALYA YOLU KALAN KESİMLER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797043"/>
              </p:ext>
            </p:extLst>
          </p:nvPr>
        </p:nvGraphicFramePr>
        <p:xfrm>
          <a:off x="5655701" y="936137"/>
          <a:ext cx="5289710" cy="593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4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Yenice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2013-2019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100.000.000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3.855.000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22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endParaRPr lang="tr-TR" sz="13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5306" cy="711246"/>
          </a:xfrm>
          <a:prstGeom prst="rect">
            <a:avLst/>
          </a:prstGeom>
        </p:spPr>
      </p:pic>
      <p:pic>
        <p:nvPicPr>
          <p:cNvPr id="9" name="Resim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" y="3918203"/>
            <a:ext cx="5113403" cy="2612135"/>
          </a:xfrm>
          <a:prstGeom prst="rect">
            <a:avLst/>
          </a:prstGeom>
        </p:spPr>
      </p:pic>
      <p:pic>
        <p:nvPicPr>
          <p:cNvPr id="8" name="Resim 7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61" y="1175461"/>
            <a:ext cx="5113403" cy="26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Serbest Form 11"/>
          <p:cNvSpPr/>
          <p:nvPr/>
        </p:nvSpPr>
        <p:spPr>
          <a:xfrm>
            <a:off x="3323116" y="2187363"/>
            <a:ext cx="1460629" cy="1392666"/>
          </a:xfrm>
          <a:custGeom>
            <a:avLst/>
            <a:gdLst>
              <a:gd name="connsiteX0" fmla="*/ 0 w 1502875"/>
              <a:gd name="connsiteY0" fmla="*/ 63833 h 1539548"/>
              <a:gd name="connsiteX1" fmla="*/ 172016 w 1502875"/>
              <a:gd name="connsiteY1" fmla="*/ 63833 h 1539548"/>
              <a:gd name="connsiteX2" fmla="*/ 298764 w 1502875"/>
              <a:gd name="connsiteY2" fmla="*/ 36673 h 1539548"/>
              <a:gd name="connsiteX3" fmla="*/ 425513 w 1502875"/>
              <a:gd name="connsiteY3" fmla="*/ 459 h 1539548"/>
              <a:gd name="connsiteX4" fmla="*/ 461727 w 1502875"/>
              <a:gd name="connsiteY4" fmla="*/ 63833 h 1539548"/>
              <a:gd name="connsiteX5" fmla="*/ 416459 w 1502875"/>
              <a:gd name="connsiteY5" fmla="*/ 154368 h 1539548"/>
              <a:gd name="connsiteX6" fmla="*/ 443620 w 1502875"/>
              <a:gd name="connsiteY6" fmla="*/ 226795 h 1539548"/>
              <a:gd name="connsiteX7" fmla="*/ 497941 w 1502875"/>
              <a:gd name="connsiteY7" fmla="*/ 272063 h 1539548"/>
              <a:gd name="connsiteX8" fmla="*/ 416459 w 1502875"/>
              <a:gd name="connsiteY8" fmla="*/ 326383 h 1539548"/>
              <a:gd name="connsiteX9" fmla="*/ 452673 w 1502875"/>
              <a:gd name="connsiteY9" fmla="*/ 362597 h 1539548"/>
              <a:gd name="connsiteX10" fmla="*/ 497941 w 1502875"/>
              <a:gd name="connsiteY10" fmla="*/ 425972 h 1539548"/>
              <a:gd name="connsiteX11" fmla="*/ 452673 w 1502875"/>
              <a:gd name="connsiteY11" fmla="*/ 561774 h 1539548"/>
              <a:gd name="connsiteX12" fmla="*/ 506994 w 1502875"/>
              <a:gd name="connsiteY12" fmla="*/ 742843 h 1539548"/>
              <a:gd name="connsiteX13" fmla="*/ 606582 w 1502875"/>
              <a:gd name="connsiteY13" fmla="*/ 942019 h 1539548"/>
              <a:gd name="connsiteX14" fmla="*/ 697117 w 1502875"/>
              <a:gd name="connsiteY14" fmla="*/ 1141195 h 1539548"/>
              <a:gd name="connsiteX15" fmla="*/ 823865 w 1502875"/>
              <a:gd name="connsiteY15" fmla="*/ 1186463 h 1539548"/>
              <a:gd name="connsiteX16" fmla="*/ 905346 w 1502875"/>
              <a:gd name="connsiteY16" fmla="*/ 1059714 h 1539548"/>
              <a:gd name="connsiteX17" fmla="*/ 1041148 w 1502875"/>
              <a:gd name="connsiteY17" fmla="*/ 1132142 h 1539548"/>
              <a:gd name="connsiteX18" fmla="*/ 1158843 w 1502875"/>
              <a:gd name="connsiteY18" fmla="*/ 1258890 h 1539548"/>
              <a:gd name="connsiteX19" fmla="*/ 1276539 w 1502875"/>
              <a:gd name="connsiteY19" fmla="*/ 1331318 h 1539548"/>
              <a:gd name="connsiteX20" fmla="*/ 1412341 w 1502875"/>
              <a:gd name="connsiteY20" fmla="*/ 1412799 h 1539548"/>
              <a:gd name="connsiteX21" fmla="*/ 1502875 w 1502875"/>
              <a:gd name="connsiteY21" fmla="*/ 1539548 h 153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02875" h="1539548">
                <a:moveTo>
                  <a:pt x="0" y="63833"/>
                </a:moveTo>
                <a:cubicBezTo>
                  <a:pt x="61111" y="66096"/>
                  <a:pt x="122222" y="68360"/>
                  <a:pt x="172016" y="63833"/>
                </a:cubicBezTo>
                <a:cubicBezTo>
                  <a:pt x="221810" y="59306"/>
                  <a:pt x="256515" y="47235"/>
                  <a:pt x="298764" y="36673"/>
                </a:cubicBezTo>
                <a:cubicBezTo>
                  <a:pt x="341013" y="26111"/>
                  <a:pt x="398353" y="-4068"/>
                  <a:pt x="425513" y="459"/>
                </a:cubicBezTo>
                <a:cubicBezTo>
                  <a:pt x="452673" y="4986"/>
                  <a:pt x="463236" y="38182"/>
                  <a:pt x="461727" y="63833"/>
                </a:cubicBezTo>
                <a:cubicBezTo>
                  <a:pt x="460218" y="89484"/>
                  <a:pt x="419477" y="127208"/>
                  <a:pt x="416459" y="154368"/>
                </a:cubicBezTo>
                <a:cubicBezTo>
                  <a:pt x="413441" y="181528"/>
                  <a:pt x="430040" y="207179"/>
                  <a:pt x="443620" y="226795"/>
                </a:cubicBezTo>
                <a:cubicBezTo>
                  <a:pt x="457200" y="246411"/>
                  <a:pt x="502468" y="255465"/>
                  <a:pt x="497941" y="272063"/>
                </a:cubicBezTo>
                <a:cubicBezTo>
                  <a:pt x="493414" y="288661"/>
                  <a:pt x="416459" y="326383"/>
                  <a:pt x="416459" y="326383"/>
                </a:cubicBezTo>
                <a:cubicBezTo>
                  <a:pt x="408914" y="341472"/>
                  <a:pt x="439093" y="345999"/>
                  <a:pt x="452673" y="362597"/>
                </a:cubicBezTo>
                <a:cubicBezTo>
                  <a:pt x="466253" y="379195"/>
                  <a:pt x="497941" y="392776"/>
                  <a:pt x="497941" y="425972"/>
                </a:cubicBezTo>
                <a:cubicBezTo>
                  <a:pt x="497941" y="459168"/>
                  <a:pt x="451164" y="508962"/>
                  <a:pt x="452673" y="561774"/>
                </a:cubicBezTo>
                <a:cubicBezTo>
                  <a:pt x="454182" y="614586"/>
                  <a:pt x="481343" y="679469"/>
                  <a:pt x="506994" y="742843"/>
                </a:cubicBezTo>
                <a:cubicBezTo>
                  <a:pt x="532646" y="806217"/>
                  <a:pt x="574895" y="875627"/>
                  <a:pt x="606582" y="942019"/>
                </a:cubicBezTo>
                <a:cubicBezTo>
                  <a:pt x="638269" y="1008411"/>
                  <a:pt x="660903" y="1100454"/>
                  <a:pt x="697117" y="1141195"/>
                </a:cubicBezTo>
                <a:cubicBezTo>
                  <a:pt x="733331" y="1181936"/>
                  <a:pt x="789160" y="1200043"/>
                  <a:pt x="823865" y="1186463"/>
                </a:cubicBezTo>
                <a:cubicBezTo>
                  <a:pt x="858570" y="1172883"/>
                  <a:pt x="869132" y="1068767"/>
                  <a:pt x="905346" y="1059714"/>
                </a:cubicBezTo>
                <a:cubicBezTo>
                  <a:pt x="941560" y="1050661"/>
                  <a:pt x="998899" y="1098946"/>
                  <a:pt x="1041148" y="1132142"/>
                </a:cubicBezTo>
                <a:cubicBezTo>
                  <a:pt x="1083398" y="1165338"/>
                  <a:pt x="1119611" y="1225694"/>
                  <a:pt x="1158843" y="1258890"/>
                </a:cubicBezTo>
                <a:cubicBezTo>
                  <a:pt x="1198075" y="1292086"/>
                  <a:pt x="1276539" y="1331318"/>
                  <a:pt x="1276539" y="1331318"/>
                </a:cubicBezTo>
                <a:cubicBezTo>
                  <a:pt x="1318789" y="1356969"/>
                  <a:pt x="1374618" y="1378094"/>
                  <a:pt x="1412341" y="1412799"/>
                </a:cubicBezTo>
                <a:cubicBezTo>
                  <a:pt x="1450064" y="1447504"/>
                  <a:pt x="1476469" y="1493526"/>
                  <a:pt x="1502875" y="1539548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676"/>
            <a:endParaRPr lang="tr-TR" sz="1905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13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TEİAŞ 2.BÖLGE MÜDÜRLÜĞÜ/BURSA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173478" y="516159"/>
            <a:ext cx="105134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Gelibolu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380 TM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Tevsiat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/>
          </p:nvPr>
        </p:nvGraphicFramePr>
        <p:xfrm>
          <a:off x="5452111" y="1074424"/>
          <a:ext cx="6234790" cy="5695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4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95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  <a:endParaRPr lang="tr-TR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Çanakkale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2016-2017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3.500.000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1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   50.000</a:t>
                      </a:r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3.450.000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b="0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 156.000</a:t>
                      </a:r>
                      <a:endParaRPr lang="tr-TR" sz="1400" b="0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/>
                        <a:t>24.01.2017 tarihinde ihalesi yapılmış ve 17.03.2017 tarihinde yer teslimi yapılmıştır. 380</a:t>
                      </a:r>
                      <a:r>
                        <a:rPr lang="tr-TR" sz="1400" baseline="0" dirty="0" smtClean="0"/>
                        <a:t> </a:t>
                      </a:r>
                      <a:r>
                        <a:rPr lang="tr-TR" sz="1400" baseline="0" dirty="0" err="1" smtClean="0"/>
                        <a:t>kV</a:t>
                      </a:r>
                      <a:r>
                        <a:rPr lang="tr-TR" sz="1400" baseline="0" dirty="0" smtClean="0"/>
                        <a:t> </a:t>
                      </a:r>
                      <a:r>
                        <a:rPr lang="tr-TR" sz="1400" baseline="0" dirty="0" err="1" smtClean="0"/>
                        <a:t>Unimar</a:t>
                      </a:r>
                      <a:r>
                        <a:rPr lang="tr-TR" sz="1400" baseline="0" dirty="0" smtClean="0"/>
                        <a:t> </a:t>
                      </a:r>
                      <a:r>
                        <a:rPr lang="tr-TR" sz="1400" baseline="0" dirty="0" err="1" smtClean="0"/>
                        <a:t>fiderine</a:t>
                      </a:r>
                      <a:r>
                        <a:rPr lang="tr-TR" sz="1400" baseline="0" dirty="0" smtClean="0"/>
                        <a:t> 146 </a:t>
                      </a:r>
                      <a:r>
                        <a:rPr lang="tr-TR" sz="1400" baseline="0" dirty="0" err="1" smtClean="0"/>
                        <a:t>MVAr</a:t>
                      </a:r>
                      <a:r>
                        <a:rPr lang="tr-TR" sz="1400" baseline="0" dirty="0" smtClean="0"/>
                        <a:t> Reaktör tesis çalışmalarının Reaktör ve </a:t>
                      </a:r>
                      <a:r>
                        <a:rPr lang="tr-TR" sz="1400" baseline="0" dirty="0" err="1" smtClean="0"/>
                        <a:t>fider</a:t>
                      </a:r>
                      <a:r>
                        <a:rPr lang="tr-TR" sz="1400" baseline="0" dirty="0" smtClean="0"/>
                        <a:t> teçhizat temelleri tamamlanmıştır.</a:t>
                      </a:r>
                      <a:endParaRPr lang="tr-TR" sz="14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5122" name="Picture 2" descr="D:\Teknik\Ekler\Valilik Koordinasyon top\2017\Çanakkale\DENİZALTI KABLOSU\IMG-20170629-WA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7" y="1074424"/>
            <a:ext cx="5097311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Teknik\Ekler\Valilik Koordinasyon top\2017\Çanakkale\Reaktör Foto\IMG-20170629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8" y="3909060"/>
            <a:ext cx="5097310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ÇANAKKALE ONSEKİZ MART ÜNİVERSİTESİ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48882" y="463382"/>
            <a:ext cx="9649250" cy="1061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SPOR SEKTÖRÜ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Açık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Kapalı Spor Tesisleri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63623"/>
              </p:ext>
            </p:extLst>
          </p:nvPr>
        </p:nvGraphicFramePr>
        <p:xfrm>
          <a:off x="5677990" y="1282118"/>
          <a:ext cx="6514010" cy="566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5338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2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Çanakkale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618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2014-2018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10.000.000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2.000.000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1.697.360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%90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68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364"/>
            <a:ext cx="5677990" cy="2543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317"/>
            <a:ext cx="5677989" cy="280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496389" y="1219081"/>
            <a:ext cx="490904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Proje-Yatırımın Görselleri-1</a:t>
            </a:r>
            <a:endParaRPr lang="tr-TR" sz="32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ÇANAKKALE ONSEKİZ MART ÜNİVERSİTESİ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SAĞLIK SEKTÖRÜ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Hastane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İnşaatı(300 Yataklı)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1138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Çanakkale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2013-2018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119.746.000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69.746.000  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22.000.000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2.025.502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%90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tr-TR" altLang="tr-T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SimSu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5837"/>
            <a:ext cx="5678488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ÇANAKKALE ONSEKİZ MART ÜNİVERSİTESİ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10109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EĞİTİM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SEKTÖRÜ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Kampüs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Altyapısı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2459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Çanakkale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1994-2018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72.000.000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65.480.000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4.400.000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770.758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%80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tr-TR" altLang="tr-T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SimSu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" y="977102"/>
            <a:ext cx="5528521" cy="54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4294967295"/>
          </p:nvPr>
        </p:nvSpPr>
        <p:spPr>
          <a:xfrm>
            <a:off x="496389" y="3831771"/>
            <a:ext cx="4909049" cy="25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Proje-Yatırımın </a:t>
            </a:r>
            <a:r>
              <a:rPr lang="tr-TR" sz="3200" b="1" dirty="0" smtClean="0">
                <a:solidFill>
                  <a:srgbClr val="5FCBEF"/>
                </a:solidFill>
                <a:ea typeface="+mj-ea"/>
                <a:cs typeface="+mj-cs"/>
              </a:rPr>
              <a:t>Görselleri</a:t>
            </a:r>
            <a:r>
              <a:rPr lang="tr-T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</a:t>
            </a:r>
            <a:endParaRPr lang="tr-T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ÇANAKKALE ONSEKİZ MART ÜNİVERSİTESİ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62246" y="515433"/>
            <a:ext cx="9535886" cy="10109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EĞİTİM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SEKTÖRÜ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Derslik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ve Merkezi Birimler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027598"/>
              </p:ext>
            </p:extLst>
          </p:nvPr>
        </p:nvGraphicFramePr>
        <p:xfrm>
          <a:off x="5677990" y="977101"/>
          <a:ext cx="6514010" cy="588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596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Çanakkale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85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2008-2018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150.000.000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115.367.000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20.000.000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7.230.315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%60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2" y="894081"/>
            <a:ext cx="5418023" cy="279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2" y="4615962"/>
            <a:ext cx="2989384" cy="224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6" y="4615962"/>
            <a:ext cx="2989384" cy="224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2" y="2899116"/>
            <a:ext cx="5225696" cy="1865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3633033" y="2598616"/>
            <a:ext cx="197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AYVACIK MESLEK YÜKSEKOKULU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3633033" y="2955772"/>
            <a:ext cx="197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EĞİTİM FAKÜLTESİ A-B BLOK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3037230" y="4937413"/>
            <a:ext cx="197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BİGA MESLEK YÜKSEKOKULU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1124743" y="6513427"/>
            <a:ext cx="197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BİGA MESLEK YÜKSEKOKULU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942109" y="1219081"/>
            <a:ext cx="4463329" cy="2473353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	</a:t>
            </a: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8" y="-7061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ADALET BAKANLIĞI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173477" y="527373"/>
            <a:ext cx="105134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Çanakkale Adalet Hizmet Binası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670189"/>
              </p:ext>
            </p:extLst>
          </p:nvPr>
        </p:nvGraphicFramePr>
        <p:xfrm>
          <a:off x="5431279" y="1219083"/>
          <a:ext cx="6514010" cy="568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91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Çanakkale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148">
                <a:tc>
                  <a:txBody>
                    <a:bodyPr/>
                    <a:lstStyle/>
                    <a:p>
                      <a:r>
                        <a:rPr lang="tr-TR" sz="1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2015-2017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27.680.000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 smtClean="0">
                          <a:effectLst/>
                        </a:rPr>
                        <a:t>-</a:t>
                      </a:r>
                      <a:endParaRPr lang="tr-TR" sz="1400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13.100.000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8.000.0000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8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 smtClean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800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747034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  <p:pic>
        <p:nvPicPr>
          <p:cNvPr id="10" name="Resim Yer Tutucusu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b="737"/>
          <a:stretch>
            <a:fillRect/>
          </a:stretch>
        </p:blipFill>
        <p:spPr>
          <a:xfrm>
            <a:off x="345233" y="1129412"/>
            <a:ext cx="4852449" cy="2634921"/>
          </a:xfrm>
          <a:prstGeom prst="rect">
            <a:avLst/>
          </a:prstGeom>
        </p:spPr>
      </p:pic>
      <p:pic>
        <p:nvPicPr>
          <p:cNvPr id="12" name="Resim Yer Tutucusu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r="9293"/>
          <a:stretch>
            <a:fillRect/>
          </a:stretch>
        </p:blipFill>
        <p:spPr>
          <a:xfrm>
            <a:off x="345233" y="3887804"/>
            <a:ext cx="4844517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idx="4294967295"/>
          </p:nvPr>
        </p:nvSpPr>
        <p:spPr>
          <a:xfrm>
            <a:off x="158621" y="1228412"/>
            <a:ext cx="11355127" cy="2473353"/>
          </a:xfrm>
        </p:spPr>
        <p:txBody>
          <a:bodyPr>
            <a:normAutofit fontScale="90000"/>
          </a:bodyPr>
          <a:lstStyle/>
          <a:p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3200" b="1" dirty="0"/>
              <a:t/>
            </a:r>
            <a:br>
              <a:rPr lang="tr-TR" sz="3200" b="1" dirty="0"/>
            </a:b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3200" b="1" dirty="0" smtClean="0"/>
              <a:t/>
            </a:r>
            <a:br>
              <a:rPr lang="tr-TR" sz="3200" b="1" dirty="0" smtClean="0"/>
            </a:br>
            <a:endParaRPr lang="tr-TR" sz="3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173476" y="4153"/>
            <a:ext cx="10513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ÇANAKKALE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VALİLİĞİ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0623" cy="8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54" y="3918203"/>
            <a:ext cx="4048810" cy="261213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>
              <a:defRPr/>
            </a:pPr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>
              <a:defRPr/>
            </a:pPr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BAYRAMİÇ-ETİLİ-ÇAN AYR. YOLU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480018"/>
              </p:ext>
            </p:extLst>
          </p:nvPr>
        </p:nvGraphicFramePr>
        <p:xfrm>
          <a:off x="5655701" y="936137"/>
          <a:ext cx="5289710" cy="593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3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Bayramiç, Çan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2015-2018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22.436.000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2.455.000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4.010.000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baseline="0" dirty="0" smtClean="0">
                          <a:latin typeface="+mn-lt"/>
                        </a:rPr>
                        <a:t>11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4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4556" marR="545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3918203"/>
            <a:ext cx="5309346" cy="2612135"/>
          </a:xfrm>
          <a:prstGeom prst="rect">
            <a:avLst/>
          </a:prstGeom>
        </p:spPr>
      </p:pic>
      <p:pic>
        <p:nvPicPr>
          <p:cNvPr id="9" name="Resim 8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34046" r="70422" b="47223"/>
          <a:stretch/>
        </p:blipFill>
        <p:spPr>
          <a:xfrm>
            <a:off x="279918" y="1175461"/>
            <a:ext cx="5309346" cy="26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erbest Form 9"/>
          <p:cNvSpPr/>
          <p:nvPr/>
        </p:nvSpPr>
        <p:spPr>
          <a:xfrm>
            <a:off x="2837617" y="2289507"/>
            <a:ext cx="1217073" cy="813515"/>
          </a:xfrm>
          <a:custGeom>
            <a:avLst/>
            <a:gdLst>
              <a:gd name="connsiteX0" fmla="*/ 1273208 w 1273208"/>
              <a:gd name="connsiteY0" fmla="*/ 0 h 883146"/>
              <a:gd name="connsiteX1" fmla="*/ 1205973 w 1273208"/>
              <a:gd name="connsiteY1" fmla="*/ 80683 h 883146"/>
              <a:gd name="connsiteX2" fmla="*/ 1152185 w 1273208"/>
              <a:gd name="connsiteY2" fmla="*/ 107577 h 883146"/>
              <a:gd name="connsiteX3" fmla="*/ 1080467 w 1273208"/>
              <a:gd name="connsiteY3" fmla="*/ 125506 h 883146"/>
              <a:gd name="connsiteX4" fmla="*/ 1008749 w 1273208"/>
              <a:gd name="connsiteY4" fmla="*/ 138953 h 883146"/>
              <a:gd name="connsiteX5" fmla="*/ 945997 w 1273208"/>
              <a:gd name="connsiteY5" fmla="*/ 152400 h 883146"/>
              <a:gd name="connsiteX6" fmla="*/ 878761 w 1273208"/>
              <a:gd name="connsiteY6" fmla="*/ 192741 h 883146"/>
              <a:gd name="connsiteX7" fmla="*/ 851867 w 1273208"/>
              <a:gd name="connsiteY7" fmla="*/ 246530 h 883146"/>
              <a:gd name="connsiteX8" fmla="*/ 816008 w 1273208"/>
              <a:gd name="connsiteY8" fmla="*/ 300318 h 883146"/>
              <a:gd name="connsiteX9" fmla="*/ 789114 w 1273208"/>
              <a:gd name="connsiteY9" fmla="*/ 345141 h 883146"/>
              <a:gd name="connsiteX10" fmla="*/ 748773 w 1273208"/>
              <a:gd name="connsiteY10" fmla="*/ 363071 h 883146"/>
              <a:gd name="connsiteX11" fmla="*/ 672573 w 1273208"/>
              <a:gd name="connsiteY11" fmla="*/ 354106 h 883146"/>
              <a:gd name="connsiteX12" fmla="*/ 636714 w 1273208"/>
              <a:gd name="connsiteY12" fmla="*/ 372036 h 883146"/>
              <a:gd name="connsiteX13" fmla="*/ 600855 w 1273208"/>
              <a:gd name="connsiteY13" fmla="*/ 425824 h 883146"/>
              <a:gd name="connsiteX14" fmla="*/ 582926 w 1273208"/>
              <a:gd name="connsiteY14" fmla="*/ 493059 h 883146"/>
              <a:gd name="connsiteX15" fmla="*/ 564997 w 1273208"/>
              <a:gd name="connsiteY15" fmla="*/ 528918 h 883146"/>
              <a:gd name="connsiteX16" fmla="*/ 538102 w 1273208"/>
              <a:gd name="connsiteY16" fmla="*/ 555812 h 883146"/>
              <a:gd name="connsiteX17" fmla="*/ 497761 w 1273208"/>
              <a:gd name="connsiteY17" fmla="*/ 578224 h 883146"/>
              <a:gd name="connsiteX18" fmla="*/ 435008 w 1273208"/>
              <a:gd name="connsiteY18" fmla="*/ 600636 h 883146"/>
              <a:gd name="connsiteX19" fmla="*/ 363291 w 1273208"/>
              <a:gd name="connsiteY19" fmla="*/ 618565 h 883146"/>
              <a:gd name="connsiteX20" fmla="*/ 305020 w 1273208"/>
              <a:gd name="connsiteY20" fmla="*/ 640977 h 883146"/>
              <a:gd name="connsiteX21" fmla="*/ 242267 w 1273208"/>
              <a:gd name="connsiteY21" fmla="*/ 676836 h 883146"/>
              <a:gd name="connsiteX22" fmla="*/ 197444 w 1273208"/>
              <a:gd name="connsiteY22" fmla="*/ 703730 h 883146"/>
              <a:gd name="connsiteX23" fmla="*/ 139173 w 1273208"/>
              <a:gd name="connsiteY23" fmla="*/ 762000 h 883146"/>
              <a:gd name="connsiteX24" fmla="*/ 103314 w 1273208"/>
              <a:gd name="connsiteY24" fmla="*/ 802341 h 883146"/>
              <a:gd name="connsiteX25" fmla="*/ 58491 w 1273208"/>
              <a:gd name="connsiteY25" fmla="*/ 842683 h 883146"/>
              <a:gd name="connsiteX26" fmla="*/ 220 w 1273208"/>
              <a:gd name="connsiteY26" fmla="*/ 883024 h 883146"/>
              <a:gd name="connsiteX0" fmla="*/ 1244852 w 1244852"/>
              <a:gd name="connsiteY0" fmla="*/ 0 h 873663"/>
              <a:gd name="connsiteX1" fmla="*/ 1177617 w 1244852"/>
              <a:gd name="connsiteY1" fmla="*/ 80683 h 873663"/>
              <a:gd name="connsiteX2" fmla="*/ 1123829 w 1244852"/>
              <a:gd name="connsiteY2" fmla="*/ 107577 h 873663"/>
              <a:gd name="connsiteX3" fmla="*/ 1052111 w 1244852"/>
              <a:gd name="connsiteY3" fmla="*/ 125506 h 873663"/>
              <a:gd name="connsiteX4" fmla="*/ 980393 w 1244852"/>
              <a:gd name="connsiteY4" fmla="*/ 138953 h 873663"/>
              <a:gd name="connsiteX5" fmla="*/ 917641 w 1244852"/>
              <a:gd name="connsiteY5" fmla="*/ 152400 h 873663"/>
              <a:gd name="connsiteX6" fmla="*/ 850405 w 1244852"/>
              <a:gd name="connsiteY6" fmla="*/ 192741 h 873663"/>
              <a:gd name="connsiteX7" fmla="*/ 823511 w 1244852"/>
              <a:gd name="connsiteY7" fmla="*/ 246530 h 873663"/>
              <a:gd name="connsiteX8" fmla="*/ 787652 w 1244852"/>
              <a:gd name="connsiteY8" fmla="*/ 300318 h 873663"/>
              <a:gd name="connsiteX9" fmla="*/ 760758 w 1244852"/>
              <a:gd name="connsiteY9" fmla="*/ 345141 h 873663"/>
              <a:gd name="connsiteX10" fmla="*/ 720417 w 1244852"/>
              <a:gd name="connsiteY10" fmla="*/ 363071 h 873663"/>
              <a:gd name="connsiteX11" fmla="*/ 644217 w 1244852"/>
              <a:gd name="connsiteY11" fmla="*/ 354106 h 873663"/>
              <a:gd name="connsiteX12" fmla="*/ 608358 w 1244852"/>
              <a:gd name="connsiteY12" fmla="*/ 372036 h 873663"/>
              <a:gd name="connsiteX13" fmla="*/ 572499 w 1244852"/>
              <a:gd name="connsiteY13" fmla="*/ 425824 h 873663"/>
              <a:gd name="connsiteX14" fmla="*/ 554570 w 1244852"/>
              <a:gd name="connsiteY14" fmla="*/ 493059 h 873663"/>
              <a:gd name="connsiteX15" fmla="*/ 536641 w 1244852"/>
              <a:gd name="connsiteY15" fmla="*/ 528918 h 873663"/>
              <a:gd name="connsiteX16" fmla="*/ 509746 w 1244852"/>
              <a:gd name="connsiteY16" fmla="*/ 555812 h 873663"/>
              <a:gd name="connsiteX17" fmla="*/ 469405 w 1244852"/>
              <a:gd name="connsiteY17" fmla="*/ 578224 h 873663"/>
              <a:gd name="connsiteX18" fmla="*/ 406652 w 1244852"/>
              <a:gd name="connsiteY18" fmla="*/ 600636 h 873663"/>
              <a:gd name="connsiteX19" fmla="*/ 334935 w 1244852"/>
              <a:gd name="connsiteY19" fmla="*/ 618565 h 873663"/>
              <a:gd name="connsiteX20" fmla="*/ 276664 w 1244852"/>
              <a:gd name="connsiteY20" fmla="*/ 640977 h 873663"/>
              <a:gd name="connsiteX21" fmla="*/ 213911 w 1244852"/>
              <a:gd name="connsiteY21" fmla="*/ 676836 h 873663"/>
              <a:gd name="connsiteX22" fmla="*/ 169088 w 1244852"/>
              <a:gd name="connsiteY22" fmla="*/ 703730 h 873663"/>
              <a:gd name="connsiteX23" fmla="*/ 110817 w 1244852"/>
              <a:gd name="connsiteY23" fmla="*/ 762000 h 873663"/>
              <a:gd name="connsiteX24" fmla="*/ 74958 w 1244852"/>
              <a:gd name="connsiteY24" fmla="*/ 802341 h 873663"/>
              <a:gd name="connsiteX25" fmla="*/ 30135 w 1244852"/>
              <a:gd name="connsiteY25" fmla="*/ 842683 h 873663"/>
              <a:gd name="connsiteX26" fmla="*/ 439 w 1244852"/>
              <a:gd name="connsiteY26" fmla="*/ 873499 h 873663"/>
              <a:gd name="connsiteX0" fmla="*/ 1223784 w 1223784"/>
              <a:gd name="connsiteY0" fmla="*/ 0 h 877041"/>
              <a:gd name="connsiteX1" fmla="*/ 1156549 w 1223784"/>
              <a:gd name="connsiteY1" fmla="*/ 80683 h 877041"/>
              <a:gd name="connsiteX2" fmla="*/ 1102761 w 1223784"/>
              <a:gd name="connsiteY2" fmla="*/ 107577 h 877041"/>
              <a:gd name="connsiteX3" fmla="*/ 1031043 w 1223784"/>
              <a:gd name="connsiteY3" fmla="*/ 125506 h 877041"/>
              <a:gd name="connsiteX4" fmla="*/ 959325 w 1223784"/>
              <a:gd name="connsiteY4" fmla="*/ 138953 h 877041"/>
              <a:gd name="connsiteX5" fmla="*/ 896573 w 1223784"/>
              <a:gd name="connsiteY5" fmla="*/ 152400 h 877041"/>
              <a:gd name="connsiteX6" fmla="*/ 829337 w 1223784"/>
              <a:gd name="connsiteY6" fmla="*/ 192741 h 877041"/>
              <a:gd name="connsiteX7" fmla="*/ 802443 w 1223784"/>
              <a:gd name="connsiteY7" fmla="*/ 246530 h 877041"/>
              <a:gd name="connsiteX8" fmla="*/ 766584 w 1223784"/>
              <a:gd name="connsiteY8" fmla="*/ 300318 h 877041"/>
              <a:gd name="connsiteX9" fmla="*/ 739690 w 1223784"/>
              <a:gd name="connsiteY9" fmla="*/ 345141 h 877041"/>
              <a:gd name="connsiteX10" fmla="*/ 699349 w 1223784"/>
              <a:gd name="connsiteY10" fmla="*/ 363071 h 877041"/>
              <a:gd name="connsiteX11" fmla="*/ 623149 w 1223784"/>
              <a:gd name="connsiteY11" fmla="*/ 354106 h 877041"/>
              <a:gd name="connsiteX12" fmla="*/ 587290 w 1223784"/>
              <a:gd name="connsiteY12" fmla="*/ 372036 h 877041"/>
              <a:gd name="connsiteX13" fmla="*/ 551431 w 1223784"/>
              <a:gd name="connsiteY13" fmla="*/ 425824 h 877041"/>
              <a:gd name="connsiteX14" fmla="*/ 533502 w 1223784"/>
              <a:gd name="connsiteY14" fmla="*/ 493059 h 877041"/>
              <a:gd name="connsiteX15" fmla="*/ 515573 w 1223784"/>
              <a:gd name="connsiteY15" fmla="*/ 528918 h 877041"/>
              <a:gd name="connsiteX16" fmla="*/ 488678 w 1223784"/>
              <a:gd name="connsiteY16" fmla="*/ 555812 h 877041"/>
              <a:gd name="connsiteX17" fmla="*/ 448337 w 1223784"/>
              <a:gd name="connsiteY17" fmla="*/ 578224 h 877041"/>
              <a:gd name="connsiteX18" fmla="*/ 385584 w 1223784"/>
              <a:gd name="connsiteY18" fmla="*/ 600636 h 877041"/>
              <a:gd name="connsiteX19" fmla="*/ 313867 w 1223784"/>
              <a:gd name="connsiteY19" fmla="*/ 618565 h 877041"/>
              <a:gd name="connsiteX20" fmla="*/ 255596 w 1223784"/>
              <a:gd name="connsiteY20" fmla="*/ 640977 h 877041"/>
              <a:gd name="connsiteX21" fmla="*/ 192843 w 1223784"/>
              <a:gd name="connsiteY21" fmla="*/ 676836 h 877041"/>
              <a:gd name="connsiteX22" fmla="*/ 148020 w 1223784"/>
              <a:gd name="connsiteY22" fmla="*/ 703730 h 877041"/>
              <a:gd name="connsiteX23" fmla="*/ 89749 w 1223784"/>
              <a:gd name="connsiteY23" fmla="*/ 762000 h 877041"/>
              <a:gd name="connsiteX24" fmla="*/ 53890 w 1223784"/>
              <a:gd name="connsiteY24" fmla="*/ 802341 h 877041"/>
              <a:gd name="connsiteX25" fmla="*/ 9067 w 1223784"/>
              <a:gd name="connsiteY25" fmla="*/ 842683 h 877041"/>
              <a:gd name="connsiteX26" fmla="*/ 3166 w 1223784"/>
              <a:gd name="connsiteY26" fmla="*/ 876898 h 877041"/>
              <a:gd name="connsiteX0" fmla="*/ 1241522 w 1241522"/>
              <a:gd name="connsiteY0" fmla="*/ 0 h 890589"/>
              <a:gd name="connsiteX1" fmla="*/ 1174287 w 1241522"/>
              <a:gd name="connsiteY1" fmla="*/ 80683 h 890589"/>
              <a:gd name="connsiteX2" fmla="*/ 1120499 w 1241522"/>
              <a:gd name="connsiteY2" fmla="*/ 107577 h 890589"/>
              <a:gd name="connsiteX3" fmla="*/ 1048781 w 1241522"/>
              <a:gd name="connsiteY3" fmla="*/ 125506 h 890589"/>
              <a:gd name="connsiteX4" fmla="*/ 977063 w 1241522"/>
              <a:gd name="connsiteY4" fmla="*/ 138953 h 890589"/>
              <a:gd name="connsiteX5" fmla="*/ 914311 w 1241522"/>
              <a:gd name="connsiteY5" fmla="*/ 152400 h 890589"/>
              <a:gd name="connsiteX6" fmla="*/ 847075 w 1241522"/>
              <a:gd name="connsiteY6" fmla="*/ 192741 h 890589"/>
              <a:gd name="connsiteX7" fmla="*/ 820181 w 1241522"/>
              <a:gd name="connsiteY7" fmla="*/ 246530 h 890589"/>
              <a:gd name="connsiteX8" fmla="*/ 784322 w 1241522"/>
              <a:gd name="connsiteY8" fmla="*/ 300318 h 890589"/>
              <a:gd name="connsiteX9" fmla="*/ 757428 w 1241522"/>
              <a:gd name="connsiteY9" fmla="*/ 345141 h 890589"/>
              <a:gd name="connsiteX10" fmla="*/ 717087 w 1241522"/>
              <a:gd name="connsiteY10" fmla="*/ 363071 h 890589"/>
              <a:gd name="connsiteX11" fmla="*/ 640887 w 1241522"/>
              <a:gd name="connsiteY11" fmla="*/ 354106 h 890589"/>
              <a:gd name="connsiteX12" fmla="*/ 605028 w 1241522"/>
              <a:gd name="connsiteY12" fmla="*/ 372036 h 890589"/>
              <a:gd name="connsiteX13" fmla="*/ 569169 w 1241522"/>
              <a:gd name="connsiteY13" fmla="*/ 425824 h 890589"/>
              <a:gd name="connsiteX14" fmla="*/ 551240 w 1241522"/>
              <a:gd name="connsiteY14" fmla="*/ 493059 h 890589"/>
              <a:gd name="connsiteX15" fmla="*/ 533311 w 1241522"/>
              <a:gd name="connsiteY15" fmla="*/ 528918 h 890589"/>
              <a:gd name="connsiteX16" fmla="*/ 506416 w 1241522"/>
              <a:gd name="connsiteY16" fmla="*/ 555812 h 890589"/>
              <a:gd name="connsiteX17" fmla="*/ 466075 w 1241522"/>
              <a:gd name="connsiteY17" fmla="*/ 578224 h 890589"/>
              <a:gd name="connsiteX18" fmla="*/ 403322 w 1241522"/>
              <a:gd name="connsiteY18" fmla="*/ 600636 h 890589"/>
              <a:gd name="connsiteX19" fmla="*/ 331605 w 1241522"/>
              <a:gd name="connsiteY19" fmla="*/ 618565 h 890589"/>
              <a:gd name="connsiteX20" fmla="*/ 273334 w 1241522"/>
              <a:gd name="connsiteY20" fmla="*/ 640977 h 890589"/>
              <a:gd name="connsiteX21" fmla="*/ 210581 w 1241522"/>
              <a:gd name="connsiteY21" fmla="*/ 676836 h 890589"/>
              <a:gd name="connsiteX22" fmla="*/ 165758 w 1241522"/>
              <a:gd name="connsiteY22" fmla="*/ 703730 h 890589"/>
              <a:gd name="connsiteX23" fmla="*/ 107487 w 1241522"/>
              <a:gd name="connsiteY23" fmla="*/ 762000 h 890589"/>
              <a:gd name="connsiteX24" fmla="*/ 71628 w 1241522"/>
              <a:gd name="connsiteY24" fmla="*/ 802341 h 890589"/>
              <a:gd name="connsiteX25" fmla="*/ 26805 w 1241522"/>
              <a:gd name="connsiteY25" fmla="*/ 842683 h 890589"/>
              <a:gd name="connsiteX26" fmla="*/ 509 w 1241522"/>
              <a:gd name="connsiteY26" fmla="*/ 890495 h 890589"/>
              <a:gd name="connsiteX0" fmla="*/ 1241452 w 1241452"/>
              <a:gd name="connsiteY0" fmla="*/ 0 h 890787"/>
              <a:gd name="connsiteX1" fmla="*/ 1174217 w 1241452"/>
              <a:gd name="connsiteY1" fmla="*/ 80683 h 890787"/>
              <a:gd name="connsiteX2" fmla="*/ 1120429 w 1241452"/>
              <a:gd name="connsiteY2" fmla="*/ 107577 h 890787"/>
              <a:gd name="connsiteX3" fmla="*/ 1048711 w 1241452"/>
              <a:gd name="connsiteY3" fmla="*/ 125506 h 890787"/>
              <a:gd name="connsiteX4" fmla="*/ 976993 w 1241452"/>
              <a:gd name="connsiteY4" fmla="*/ 138953 h 890787"/>
              <a:gd name="connsiteX5" fmla="*/ 914241 w 1241452"/>
              <a:gd name="connsiteY5" fmla="*/ 152400 h 890787"/>
              <a:gd name="connsiteX6" fmla="*/ 847005 w 1241452"/>
              <a:gd name="connsiteY6" fmla="*/ 192741 h 890787"/>
              <a:gd name="connsiteX7" fmla="*/ 820111 w 1241452"/>
              <a:gd name="connsiteY7" fmla="*/ 246530 h 890787"/>
              <a:gd name="connsiteX8" fmla="*/ 784252 w 1241452"/>
              <a:gd name="connsiteY8" fmla="*/ 300318 h 890787"/>
              <a:gd name="connsiteX9" fmla="*/ 757358 w 1241452"/>
              <a:gd name="connsiteY9" fmla="*/ 345141 h 890787"/>
              <a:gd name="connsiteX10" fmla="*/ 717017 w 1241452"/>
              <a:gd name="connsiteY10" fmla="*/ 363071 h 890787"/>
              <a:gd name="connsiteX11" fmla="*/ 640817 w 1241452"/>
              <a:gd name="connsiteY11" fmla="*/ 354106 h 890787"/>
              <a:gd name="connsiteX12" fmla="*/ 604958 w 1241452"/>
              <a:gd name="connsiteY12" fmla="*/ 372036 h 890787"/>
              <a:gd name="connsiteX13" fmla="*/ 569099 w 1241452"/>
              <a:gd name="connsiteY13" fmla="*/ 425824 h 890787"/>
              <a:gd name="connsiteX14" fmla="*/ 551170 w 1241452"/>
              <a:gd name="connsiteY14" fmla="*/ 493059 h 890787"/>
              <a:gd name="connsiteX15" fmla="*/ 533241 w 1241452"/>
              <a:gd name="connsiteY15" fmla="*/ 528918 h 890787"/>
              <a:gd name="connsiteX16" fmla="*/ 506346 w 1241452"/>
              <a:gd name="connsiteY16" fmla="*/ 555812 h 890787"/>
              <a:gd name="connsiteX17" fmla="*/ 466005 w 1241452"/>
              <a:gd name="connsiteY17" fmla="*/ 578224 h 890787"/>
              <a:gd name="connsiteX18" fmla="*/ 403252 w 1241452"/>
              <a:gd name="connsiteY18" fmla="*/ 600636 h 890787"/>
              <a:gd name="connsiteX19" fmla="*/ 331535 w 1241452"/>
              <a:gd name="connsiteY19" fmla="*/ 618565 h 890787"/>
              <a:gd name="connsiteX20" fmla="*/ 273264 w 1241452"/>
              <a:gd name="connsiteY20" fmla="*/ 640977 h 890787"/>
              <a:gd name="connsiteX21" fmla="*/ 210511 w 1241452"/>
              <a:gd name="connsiteY21" fmla="*/ 676836 h 890787"/>
              <a:gd name="connsiteX22" fmla="*/ 165688 w 1241452"/>
              <a:gd name="connsiteY22" fmla="*/ 703730 h 890787"/>
              <a:gd name="connsiteX23" fmla="*/ 107417 w 1241452"/>
              <a:gd name="connsiteY23" fmla="*/ 762000 h 890787"/>
              <a:gd name="connsiteX24" fmla="*/ 71558 w 1241452"/>
              <a:gd name="connsiteY24" fmla="*/ 802341 h 890787"/>
              <a:gd name="connsiteX25" fmla="*/ 30134 w 1241452"/>
              <a:gd name="connsiteY25" fmla="*/ 869877 h 890787"/>
              <a:gd name="connsiteX26" fmla="*/ 439 w 1241452"/>
              <a:gd name="connsiteY26" fmla="*/ 890495 h 890787"/>
              <a:gd name="connsiteX0" fmla="*/ 1250977 w 1250977"/>
              <a:gd name="connsiteY0" fmla="*/ 0 h 919362"/>
              <a:gd name="connsiteX1" fmla="*/ 1174217 w 1250977"/>
              <a:gd name="connsiteY1" fmla="*/ 109258 h 919362"/>
              <a:gd name="connsiteX2" fmla="*/ 1120429 w 1250977"/>
              <a:gd name="connsiteY2" fmla="*/ 136152 h 919362"/>
              <a:gd name="connsiteX3" fmla="*/ 1048711 w 1250977"/>
              <a:gd name="connsiteY3" fmla="*/ 154081 h 919362"/>
              <a:gd name="connsiteX4" fmla="*/ 976993 w 1250977"/>
              <a:gd name="connsiteY4" fmla="*/ 167528 h 919362"/>
              <a:gd name="connsiteX5" fmla="*/ 914241 w 1250977"/>
              <a:gd name="connsiteY5" fmla="*/ 180975 h 919362"/>
              <a:gd name="connsiteX6" fmla="*/ 847005 w 1250977"/>
              <a:gd name="connsiteY6" fmla="*/ 221316 h 919362"/>
              <a:gd name="connsiteX7" fmla="*/ 820111 w 1250977"/>
              <a:gd name="connsiteY7" fmla="*/ 275105 h 919362"/>
              <a:gd name="connsiteX8" fmla="*/ 784252 w 1250977"/>
              <a:gd name="connsiteY8" fmla="*/ 328893 h 919362"/>
              <a:gd name="connsiteX9" fmla="*/ 757358 w 1250977"/>
              <a:gd name="connsiteY9" fmla="*/ 373716 h 919362"/>
              <a:gd name="connsiteX10" fmla="*/ 717017 w 1250977"/>
              <a:gd name="connsiteY10" fmla="*/ 391646 h 919362"/>
              <a:gd name="connsiteX11" fmla="*/ 640817 w 1250977"/>
              <a:gd name="connsiteY11" fmla="*/ 382681 h 919362"/>
              <a:gd name="connsiteX12" fmla="*/ 604958 w 1250977"/>
              <a:gd name="connsiteY12" fmla="*/ 400611 h 919362"/>
              <a:gd name="connsiteX13" fmla="*/ 569099 w 1250977"/>
              <a:gd name="connsiteY13" fmla="*/ 454399 h 919362"/>
              <a:gd name="connsiteX14" fmla="*/ 551170 w 1250977"/>
              <a:gd name="connsiteY14" fmla="*/ 521634 h 919362"/>
              <a:gd name="connsiteX15" fmla="*/ 533241 w 1250977"/>
              <a:gd name="connsiteY15" fmla="*/ 557493 h 919362"/>
              <a:gd name="connsiteX16" fmla="*/ 506346 w 1250977"/>
              <a:gd name="connsiteY16" fmla="*/ 584387 h 919362"/>
              <a:gd name="connsiteX17" fmla="*/ 466005 w 1250977"/>
              <a:gd name="connsiteY17" fmla="*/ 606799 h 919362"/>
              <a:gd name="connsiteX18" fmla="*/ 403252 w 1250977"/>
              <a:gd name="connsiteY18" fmla="*/ 629211 h 919362"/>
              <a:gd name="connsiteX19" fmla="*/ 331535 w 1250977"/>
              <a:gd name="connsiteY19" fmla="*/ 647140 h 919362"/>
              <a:gd name="connsiteX20" fmla="*/ 273264 w 1250977"/>
              <a:gd name="connsiteY20" fmla="*/ 669552 h 919362"/>
              <a:gd name="connsiteX21" fmla="*/ 210511 w 1250977"/>
              <a:gd name="connsiteY21" fmla="*/ 705411 h 919362"/>
              <a:gd name="connsiteX22" fmla="*/ 165688 w 1250977"/>
              <a:gd name="connsiteY22" fmla="*/ 732305 h 919362"/>
              <a:gd name="connsiteX23" fmla="*/ 107417 w 1250977"/>
              <a:gd name="connsiteY23" fmla="*/ 790575 h 919362"/>
              <a:gd name="connsiteX24" fmla="*/ 71558 w 1250977"/>
              <a:gd name="connsiteY24" fmla="*/ 830916 h 919362"/>
              <a:gd name="connsiteX25" fmla="*/ 30134 w 1250977"/>
              <a:gd name="connsiteY25" fmla="*/ 898452 h 919362"/>
              <a:gd name="connsiteX26" fmla="*/ 439 w 1250977"/>
              <a:gd name="connsiteY26" fmla="*/ 919070 h 91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0977" h="919362">
                <a:moveTo>
                  <a:pt x="1250977" y="0"/>
                </a:moveTo>
                <a:cubicBezTo>
                  <a:pt x="1227444" y="31377"/>
                  <a:pt x="1195975" y="86566"/>
                  <a:pt x="1174217" y="109258"/>
                </a:cubicBezTo>
                <a:cubicBezTo>
                  <a:pt x="1152459" y="131950"/>
                  <a:pt x="1141347" y="128682"/>
                  <a:pt x="1120429" y="136152"/>
                </a:cubicBezTo>
                <a:cubicBezTo>
                  <a:pt x="1099511" y="143623"/>
                  <a:pt x="1072617" y="148852"/>
                  <a:pt x="1048711" y="154081"/>
                </a:cubicBezTo>
                <a:cubicBezTo>
                  <a:pt x="1024805" y="159310"/>
                  <a:pt x="999405" y="163046"/>
                  <a:pt x="976993" y="167528"/>
                </a:cubicBezTo>
                <a:cubicBezTo>
                  <a:pt x="954581" y="172010"/>
                  <a:pt x="935906" y="172010"/>
                  <a:pt x="914241" y="180975"/>
                </a:cubicBezTo>
                <a:cubicBezTo>
                  <a:pt x="892576" y="189940"/>
                  <a:pt x="862693" y="205628"/>
                  <a:pt x="847005" y="221316"/>
                </a:cubicBezTo>
                <a:cubicBezTo>
                  <a:pt x="831317" y="237004"/>
                  <a:pt x="830570" y="257176"/>
                  <a:pt x="820111" y="275105"/>
                </a:cubicBezTo>
                <a:cubicBezTo>
                  <a:pt x="809652" y="293035"/>
                  <a:pt x="794711" y="312458"/>
                  <a:pt x="784252" y="328893"/>
                </a:cubicBezTo>
                <a:cubicBezTo>
                  <a:pt x="773793" y="345328"/>
                  <a:pt x="768564" y="363257"/>
                  <a:pt x="757358" y="373716"/>
                </a:cubicBezTo>
                <a:cubicBezTo>
                  <a:pt x="746152" y="384175"/>
                  <a:pt x="736441" y="390152"/>
                  <a:pt x="717017" y="391646"/>
                </a:cubicBezTo>
                <a:cubicBezTo>
                  <a:pt x="697593" y="393140"/>
                  <a:pt x="659493" y="381187"/>
                  <a:pt x="640817" y="382681"/>
                </a:cubicBezTo>
                <a:cubicBezTo>
                  <a:pt x="622141" y="384175"/>
                  <a:pt x="616911" y="388658"/>
                  <a:pt x="604958" y="400611"/>
                </a:cubicBezTo>
                <a:cubicBezTo>
                  <a:pt x="593005" y="412564"/>
                  <a:pt x="578064" y="434229"/>
                  <a:pt x="569099" y="454399"/>
                </a:cubicBezTo>
                <a:cubicBezTo>
                  <a:pt x="560134" y="474569"/>
                  <a:pt x="557146" y="504452"/>
                  <a:pt x="551170" y="521634"/>
                </a:cubicBezTo>
                <a:cubicBezTo>
                  <a:pt x="545194" y="538816"/>
                  <a:pt x="540712" y="547034"/>
                  <a:pt x="533241" y="557493"/>
                </a:cubicBezTo>
                <a:cubicBezTo>
                  <a:pt x="525770" y="567952"/>
                  <a:pt x="517552" y="576169"/>
                  <a:pt x="506346" y="584387"/>
                </a:cubicBezTo>
                <a:cubicBezTo>
                  <a:pt x="495140" y="592605"/>
                  <a:pt x="483187" y="599328"/>
                  <a:pt x="466005" y="606799"/>
                </a:cubicBezTo>
                <a:cubicBezTo>
                  <a:pt x="448823" y="614270"/>
                  <a:pt x="425664" y="622488"/>
                  <a:pt x="403252" y="629211"/>
                </a:cubicBezTo>
                <a:cubicBezTo>
                  <a:pt x="380840" y="635934"/>
                  <a:pt x="353200" y="640416"/>
                  <a:pt x="331535" y="647140"/>
                </a:cubicBezTo>
                <a:cubicBezTo>
                  <a:pt x="309870" y="653864"/>
                  <a:pt x="293435" y="659840"/>
                  <a:pt x="273264" y="669552"/>
                </a:cubicBezTo>
                <a:cubicBezTo>
                  <a:pt x="253093" y="679264"/>
                  <a:pt x="228440" y="694952"/>
                  <a:pt x="210511" y="705411"/>
                </a:cubicBezTo>
                <a:cubicBezTo>
                  <a:pt x="192582" y="715870"/>
                  <a:pt x="182870" y="718111"/>
                  <a:pt x="165688" y="732305"/>
                </a:cubicBezTo>
                <a:cubicBezTo>
                  <a:pt x="148506" y="746499"/>
                  <a:pt x="123105" y="774140"/>
                  <a:pt x="107417" y="790575"/>
                </a:cubicBezTo>
                <a:cubicBezTo>
                  <a:pt x="91729" y="807010"/>
                  <a:pt x="84439" y="812936"/>
                  <a:pt x="71558" y="830916"/>
                </a:cubicBezTo>
                <a:cubicBezTo>
                  <a:pt x="58677" y="848896"/>
                  <a:pt x="42554" y="886592"/>
                  <a:pt x="30134" y="898452"/>
                </a:cubicBezTo>
                <a:cubicBezTo>
                  <a:pt x="17714" y="910312"/>
                  <a:pt x="-3296" y="921311"/>
                  <a:pt x="439" y="91907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6" tIns="41453" rIns="82906" bIns="41453" anchor="ctr"/>
          <a:lstStyle/>
          <a:p>
            <a:pPr algn="ctr" defTabSz="945676">
              <a:defRPr/>
            </a:pPr>
            <a:endParaRPr lang="tr-TR" sz="1905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53" y="3918203"/>
            <a:ext cx="4048810" cy="261213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/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/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(BİGA-LAPSEKİ) AYR.-KARABİGA YOLU BSK KAPLAMALI TAMAMLANMASI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5092"/>
              </p:ext>
            </p:extLst>
          </p:nvPr>
        </p:nvGraphicFramePr>
        <p:xfrm>
          <a:off x="5655701" y="936137"/>
          <a:ext cx="5289710" cy="593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4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Biga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2014-2016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35.000.000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29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tr-TR" sz="13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306" cy="71124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6" y="3918203"/>
            <a:ext cx="5023957" cy="2612135"/>
          </a:xfrm>
          <a:prstGeom prst="rect">
            <a:avLst/>
          </a:prstGeom>
        </p:spPr>
      </p:pic>
      <p:pic>
        <p:nvPicPr>
          <p:cNvPr id="9" name="Resim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6" y="1175461"/>
            <a:ext cx="5023958" cy="26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erbest Form 9"/>
          <p:cNvSpPr/>
          <p:nvPr/>
        </p:nvSpPr>
        <p:spPr>
          <a:xfrm>
            <a:off x="3204181" y="1723483"/>
            <a:ext cx="279001" cy="907383"/>
          </a:xfrm>
          <a:custGeom>
            <a:avLst/>
            <a:gdLst>
              <a:gd name="connsiteX0" fmla="*/ 38253 w 190653"/>
              <a:gd name="connsiteY0" fmla="*/ 0 h 576262"/>
              <a:gd name="connsiteX1" fmla="*/ 114453 w 190653"/>
              <a:gd name="connsiteY1" fmla="*/ 28575 h 576262"/>
              <a:gd name="connsiteX2" fmla="*/ 133503 w 190653"/>
              <a:gd name="connsiteY2" fmla="*/ 61912 h 576262"/>
              <a:gd name="connsiteX3" fmla="*/ 109690 w 190653"/>
              <a:gd name="connsiteY3" fmla="*/ 80962 h 576262"/>
              <a:gd name="connsiteX4" fmla="*/ 38253 w 190653"/>
              <a:gd name="connsiteY4" fmla="*/ 90487 h 576262"/>
              <a:gd name="connsiteX5" fmla="*/ 153 w 190653"/>
              <a:gd name="connsiteY5" fmla="*/ 142875 h 576262"/>
              <a:gd name="connsiteX6" fmla="*/ 23965 w 190653"/>
              <a:gd name="connsiteY6" fmla="*/ 223837 h 576262"/>
              <a:gd name="connsiteX7" fmla="*/ 47778 w 190653"/>
              <a:gd name="connsiteY7" fmla="*/ 304800 h 576262"/>
              <a:gd name="connsiteX8" fmla="*/ 119215 w 190653"/>
              <a:gd name="connsiteY8" fmla="*/ 409575 h 576262"/>
              <a:gd name="connsiteX9" fmla="*/ 138265 w 190653"/>
              <a:gd name="connsiteY9" fmla="*/ 485775 h 576262"/>
              <a:gd name="connsiteX10" fmla="*/ 181128 w 190653"/>
              <a:gd name="connsiteY10" fmla="*/ 538162 h 576262"/>
              <a:gd name="connsiteX11" fmla="*/ 190653 w 190653"/>
              <a:gd name="connsiteY11" fmla="*/ 576262 h 576262"/>
              <a:gd name="connsiteX0" fmla="*/ 97121 w 190653"/>
              <a:gd name="connsiteY0" fmla="*/ 0 h 961273"/>
              <a:gd name="connsiteX1" fmla="*/ 114453 w 190653"/>
              <a:gd name="connsiteY1" fmla="*/ 413586 h 961273"/>
              <a:gd name="connsiteX2" fmla="*/ 133503 w 190653"/>
              <a:gd name="connsiteY2" fmla="*/ 446923 h 961273"/>
              <a:gd name="connsiteX3" fmla="*/ 109690 w 190653"/>
              <a:gd name="connsiteY3" fmla="*/ 465973 h 961273"/>
              <a:gd name="connsiteX4" fmla="*/ 38253 w 190653"/>
              <a:gd name="connsiteY4" fmla="*/ 475498 h 961273"/>
              <a:gd name="connsiteX5" fmla="*/ 153 w 190653"/>
              <a:gd name="connsiteY5" fmla="*/ 527886 h 961273"/>
              <a:gd name="connsiteX6" fmla="*/ 23965 w 190653"/>
              <a:gd name="connsiteY6" fmla="*/ 608848 h 961273"/>
              <a:gd name="connsiteX7" fmla="*/ 47778 w 190653"/>
              <a:gd name="connsiteY7" fmla="*/ 689811 h 961273"/>
              <a:gd name="connsiteX8" fmla="*/ 119215 w 190653"/>
              <a:gd name="connsiteY8" fmla="*/ 794586 h 961273"/>
              <a:gd name="connsiteX9" fmla="*/ 138265 w 190653"/>
              <a:gd name="connsiteY9" fmla="*/ 870786 h 961273"/>
              <a:gd name="connsiteX10" fmla="*/ 181128 w 190653"/>
              <a:gd name="connsiteY10" fmla="*/ 923173 h 961273"/>
              <a:gd name="connsiteX11" fmla="*/ 190653 w 190653"/>
              <a:gd name="connsiteY11" fmla="*/ 961273 h 961273"/>
              <a:gd name="connsiteX0" fmla="*/ 297140 w 381291"/>
              <a:gd name="connsiteY0" fmla="*/ 0 h 961273"/>
              <a:gd name="connsiteX1" fmla="*/ 314472 w 381291"/>
              <a:gd name="connsiteY1" fmla="*/ 413586 h 961273"/>
              <a:gd name="connsiteX2" fmla="*/ 333522 w 381291"/>
              <a:gd name="connsiteY2" fmla="*/ 446923 h 961273"/>
              <a:gd name="connsiteX3" fmla="*/ 309709 w 381291"/>
              <a:gd name="connsiteY3" fmla="*/ 465973 h 961273"/>
              <a:gd name="connsiteX4" fmla="*/ 238272 w 381291"/>
              <a:gd name="connsiteY4" fmla="*/ 475498 h 961273"/>
              <a:gd name="connsiteX5" fmla="*/ 200172 w 381291"/>
              <a:gd name="connsiteY5" fmla="*/ 527886 h 961273"/>
              <a:gd name="connsiteX6" fmla="*/ 223984 w 381291"/>
              <a:gd name="connsiteY6" fmla="*/ 608848 h 961273"/>
              <a:gd name="connsiteX7" fmla="*/ 247797 w 381291"/>
              <a:gd name="connsiteY7" fmla="*/ 689811 h 961273"/>
              <a:gd name="connsiteX8" fmla="*/ 319234 w 381291"/>
              <a:gd name="connsiteY8" fmla="*/ 794586 h 961273"/>
              <a:gd name="connsiteX9" fmla="*/ 338284 w 381291"/>
              <a:gd name="connsiteY9" fmla="*/ 870786 h 961273"/>
              <a:gd name="connsiteX10" fmla="*/ 381147 w 381291"/>
              <a:gd name="connsiteY10" fmla="*/ 923173 h 961273"/>
              <a:gd name="connsiteX11" fmla="*/ 0 w 381291"/>
              <a:gd name="connsiteY11" fmla="*/ 961273 h 961273"/>
              <a:gd name="connsiteX0" fmla="*/ 297151 w 360412"/>
              <a:gd name="connsiteY0" fmla="*/ 0 h 961273"/>
              <a:gd name="connsiteX1" fmla="*/ 314483 w 360412"/>
              <a:gd name="connsiteY1" fmla="*/ 413586 h 961273"/>
              <a:gd name="connsiteX2" fmla="*/ 333533 w 360412"/>
              <a:gd name="connsiteY2" fmla="*/ 446923 h 961273"/>
              <a:gd name="connsiteX3" fmla="*/ 309720 w 360412"/>
              <a:gd name="connsiteY3" fmla="*/ 465973 h 961273"/>
              <a:gd name="connsiteX4" fmla="*/ 238283 w 360412"/>
              <a:gd name="connsiteY4" fmla="*/ 475498 h 961273"/>
              <a:gd name="connsiteX5" fmla="*/ 200183 w 360412"/>
              <a:gd name="connsiteY5" fmla="*/ 527886 h 961273"/>
              <a:gd name="connsiteX6" fmla="*/ 223995 w 360412"/>
              <a:gd name="connsiteY6" fmla="*/ 608848 h 961273"/>
              <a:gd name="connsiteX7" fmla="*/ 247808 w 360412"/>
              <a:gd name="connsiteY7" fmla="*/ 689811 h 961273"/>
              <a:gd name="connsiteX8" fmla="*/ 319245 w 360412"/>
              <a:gd name="connsiteY8" fmla="*/ 794586 h 961273"/>
              <a:gd name="connsiteX9" fmla="*/ 338295 w 360412"/>
              <a:gd name="connsiteY9" fmla="*/ 870786 h 961273"/>
              <a:gd name="connsiteX10" fmla="*/ 1189 w 360412"/>
              <a:gd name="connsiteY10" fmla="*/ 869699 h 961273"/>
              <a:gd name="connsiteX11" fmla="*/ 11 w 360412"/>
              <a:gd name="connsiteY11" fmla="*/ 961273 h 961273"/>
              <a:gd name="connsiteX0" fmla="*/ 297943 w 334357"/>
              <a:gd name="connsiteY0" fmla="*/ 0 h 961273"/>
              <a:gd name="connsiteX1" fmla="*/ 315275 w 334357"/>
              <a:gd name="connsiteY1" fmla="*/ 413586 h 961273"/>
              <a:gd name="connsiteX2" fmla="*/ 334325 w 334357"/>
              <a:gd name="connsiteY2" fmla="*/ 446923 h 961273"/>
              <a:gd name="connsiteX3" fmla="*/ 310512 w 334357"/>
              <a:gd name="connsiteY3" fmla="*/ 465973 h 961273"/>
              <a:gd name="connsiteX4" fmla="*/ 239075 w 334357"/>
              <a:gd name="connsiteY4" fmla="*/ 475498 h 961273"/>
              <a:gd name="connsiteX5" fmla="*/ 200975 w 334357"/>
              <a:gd name="connsiteY5" fmla="*/ 527886 h 961273"/>
              <a:gd name="connsiteX6" fmla="*/ 224787 w 334357"/>
              <a:gd name="connsiteY6" fmla="*/ 608848 h 961273"/>
              <a:gd name="connsiteX7" fmla="*/ 248600 w 334357"/>
              <a:gd name="connsiteY7" fmla="*/ 689811 h 961273"/>
              <a:gd name="connsiteX8" fmla="*/ 320037 w 334357"/>
              <a:gd name="connsiteY8" fmla="*/ 794586 h 961273"/>
              <a:gd name="connsiteX9" fmla="*/ 66152 w 334357"/>
              <a:gd name="connsiteY9" fmla="*/ 779880 h 961273"/>
              <a:gd name="connsiteX10" fmla="*/ 1981 w 334357"/>
              <a:gd name="connsiteY10" fmla="*/ 869699 h 961273"/>
              <a:gd name="connsiteX11" fmla="*/ 803 w 334357"/>
              <a:gd name="connsiteY11" fmla="*/ 961273 h 961273"/>
              <a:gd name="connsiteX0" fmla="*/ 297152 w 333566"/>
              <a:gd name="connsiteY0" fmla="*/ 0 h 961273"/>
              <a:gd name="connsiteX1" fmla="*/ 314484 w 333566"/>
              <a:gd name="connsiteY1" fmla="*/ 413586 h 961273"/>
              <a:gd name="connsiteX2" fmla="*/ 333534 w 333566"/>
              <a:gd name="connsiteY2" fmla="*/ 446923 h 961273"/>
              <a:gd name="connsiteX3" fmla="*/ 309721 w 333566"/>
              <a:gd name="connsiteY3" fmla="*/ 465973 h 961273"/>
              <a:gd name="connsiteX4" fmla="*/ 238284 w 333566"/>
              <a:gd name="connsiteY4" fmla="*/ 475498 h 961273"/>
              <a:gd name="connsiteX5" fmla="*/ 200184 w 333566"/>
              <a:gd name="connsiteY5" fmla="*/ 527886 h 961273"/>
              <a:gd name="connsiteX6" fmla="*/ 223996 w 333566"/>
              <a:gd name="connsiteY6" fmla="*/ 608848 h 961273"/>
              <a:gd name="connsiteX7" fmla="*/ 247809 w 333566"/>
              <a:gd name="connsiteY7" fmla="*/ 689811 h 961273"/>
              <a:gd name="connsiteX8" fmla="*/ 121234 w 333566"/>
              <a:gd name="connsiteY8" fmla="*/ 698333 h 961273"/>
              <a:gd name="connsiteX9" fmla="*/ 65361 w 333566"/>
              <a:gd name="connsiteY9" fmla="*/ 779880 h 961273"/>
              <a:gd name="connsiteX10" fmla="*/ 1190 w 333566"/>
              <a:gd name="connsiteY10" fmla="*/ 869699 h 961273"/>
              <a:gd name="connsiteX11" fmla="*/ 12 w 333566"/>
              <a:gd name="connsiteY11" fmla="*/ 961273 h 961273"/>
              <a:gd name="connsiteX0" fmla="*/ 297152 w 333566"/>
              <a:gd name="connsiteY0" fmla="*/ 0 h 961273"/>
              <a:gd name="connsiteX1" fmla="*/ 314484 w 333566"/>
              <a:gd name="connsiteY1" fmla="*/ 413586 h 961273"/>
              <a:gd name="connsiteX2" fmla="*/ 333534 w 333566"/>
              <a:gd name="connsiteY2" fmla="*/ 446923 h 961273"/>
              <a:gd name="connsiteX3" fmla="*/ 309721 w 333566"/>
              <a:gd name="connsiteY3" fmla="*/ 465973 h 961273"/>
              <a:gd name="connsiteX4" fmla="*/ 238284 w 333566"/>
              <a:gd name="connsiteY4" fmla="*/ 475498 h 961273"/>
              <a:gd name="connsiteX5" fmla="*/ 200184 w 333566"/>
              <a:gd name="connsiteY5" fmla="*/ 527886 h 961273"/>
              <a:gd name="connsiteX6" fmla="*/ 223996 w 333566"/>
              <a:gd name="connsiteY6" fmla="*/ 608848 h 961273"/>
              <a:gd name="connsiteX7" fmla="*/ 156831 w 333566"/>
              <a:gd name="connsiteY7" fmla="*/ 620295 h 961273"/>
              <a:gd name="connsiteX8" fmla="*/ 121234 w 333566"/>
              <a:gd name="connsiteY8" fmla="*/ 698333 h 961273"/>
              <a:gd name="connsiteX9" fmla="*/ 65361 w 333566"/>
              <a:gd name="connsiteY9" fmla="*/ 779880 h 961273"/>
              <a:gd name="connsiteX10" fmla="*/ 1190 w 333566"/>
              <a:gd name="connsiteY10" fmla="*/ 869699 h 961273"/>
              <a:gd name="connsiteX11" fmla="*/ 12 w 333566"/>
              <a:gd name="connsiteY11" fmla="*/ 961273 h 961273"/>
              <a:gd name="connsiteX0" fmla="*/ 297152 w 333566"/>
              <a:gd name="connsiteY0" fmla="*/ 0 h 961273"/>
              <a:gd name="connsiteX1" fmla="*/ 314484 w 333566"/>
              <a:gd name="connsiteY1" fmla="*/ 413586 h 961273"/>
              <a:gd name="connsiteX2" fmla="*/ 333534 w 333566"/>
              <a:gd name="connsiteY2" fmla="*/ 446923 h 961273"/>
              <a:gd name="connsiteX3" fmla="*/ 309721 w 333566"/>
              <a:gd name="connsiteY3" fmla="*/ 465973 h 961273"/>
              <a:gd name="connsiteX4" fmla="*/ 238284 w 333566"/>
              <a:gd name="connsiteY4" fmla="*/ 475498 h 961273"/>
              <a:gd name="connsiteX5" fmla="*/ 200184 w 333566"/>
              <a:gd name="connsiteY5" fmla="*/ 527886 h 961273"/>
              <a:gd name="connsiteX6" fmla="*/ 156831 w 333566"/>
              <a:gd name="connsiteY6" fmla="*/ 620295 h 961273"/>
              <a:gd name="connsiteX7" fmla="*/ 121234 w 333566"/>
              <a:gd name="connsiteY7" fmla="*/ 698333 h 961273"/>
              <a:gd name="connsiteX8" fmla="*/ 65361 w 333566"/>
              <a:gd name="connsiteY8" fmla="*/ 779880 h 961273"/>
              <a:gd name="connsiteX9" fmla="*/ 1190 w 333566"/>
              <a:gd name="connsiteY9" fmla="*/ 869699 h 961273"/>
              <a:gd name="connsiteX10" fmla="*/ 12 w 333566"/>
              <a:gd name="connsiteY10" fmla="*/ 961273 h 961273"/>
              <a:gd name="connsiteX0" fmla="*/ 297152 w 317657"/>
              <a:gd name="connsiteY0" fmla="*/ 0 h 961273"/>
              <a:gd name="connsiteX1" fmla="*/ 314484 w 317657"/>
              <a:gd name="connsiteY1" fmla="*/ 413586 h 961273"/>
              <a:gd name="connsiteX2" fmla="*/ 309721 w 317657"/>
              <a:gd name="connsiteY2" fmla="*/ 465973 h 961273"/>
              <a:gd name="connsiteX3" fmla="*/ 238284 w 317657"/>
              <a:gd name="connsiteY3" fmla="*/ 475498 h 961273"/>
              <a:gd name="connsiteX4" fmla="*/ 200184 w 317657"/>
              <a:gd name="connsiteY4" fmla="*/ 527886 h 961273"/>
              <a:gd name="connsiteX5" fmla="*/ 156831 w 317657"/>
              <a:gd name="connsiteY5" fmla="*/ 620295 h 961273"/>
              <a:gd name="connsiteX6" fmla="*/ 121234 w 317657"/>
              <a:gd name="connsiteY6" fmla="*/ 698333 h 961273"/>
              <a:gd name="connsiteX7" fmla="*/ 65361 w 317657"/>
              <a:gd name="connsiteY7" fmla="*/ 779880 h 961273"/>
              <a:gd name="connsiteX8" fmla="*/ 1190 w 317657"/>
              <a:gd name="connsiteY8" fmla="*/ 869699 h 961273"/>
              <a:gd name="connsiteX9" fmla="*/ 12 w 317657"/>
              <a:gd name="connsiteY9" fmla="*/ 961273 h 961273"/>
              <a:gd name="connsiteX0" fmla="*/ 297152 w 321309"/>
              <a:gd name="connsiteY0" fmla="*/ 0 h 961273"/>
              <a:gd name="connsiteX1" fmla="*/ 314484 w 321309"/>
              <a:gd name="connsiteY1" fmla="*/ 413586 h 961273"/>
              <a:gd name="connsiteX2" fmla="*/ 238284 w 321309"/>
              <a:gd name="connsiteY2" fmla="*/ 475498 h 961273"/>
              <a:gd name="connsiteX3" fmla="*/ 200184 w 321309"/>
              <a:gd name="connsiteY3" fmla="*/ 527886 h 961273"/>
              <a:gd name="connsiteX4" fmla="*/ 156831 w 321309"/>
              <a:gd name="connsiteY4" fmla="*/ 620295 h 961273"/>
              <a:gd name="connsiteX5" fmla="*/ 121234 w 321309"/>
              <a:gd name="connsiteY5" fmla="*/ 698333 h 961273"/>
              <a:gd name="connsiteX6" fmla="*/ 65361 w 321309"/>
              <a:gd name="connsiteY6" fmla="*/ 779880 h 961273"/>
              <a:gd name="connsiteX7" fmla="*/ 1190 w 321309"/>
              <a:gd name="connsiteY7" fmla="*/ 869699 h 961273"/>
              <a:gd name="connsiteX8" fmla="*/ 12 w 321309"/>
              <a:gd name="connsiteY8" fmla="*/ 961273 h 961273"/>
              <a:gd name="connsiteX0" fmla="*/ 297152 w 321309"/>
              <a:gd name="connsiteY0" fmla="*/ 0 h 961273"/>
              <a:gd name="connsiteX1" fmla="*/ 314484 w 321309"/>
              <a:gd name="connsiteY1" fmla="*/ 413586 h 961273"/>
              <a:gd name="connsiteX2" fmla="*/ 238284 w 321309"/>
              <a:gd name="connsiteY2" fmla="*/ 475498 h 961273"/>
              <a:gd name="connsiteX3" fmla="*/ 200184 w 321309"/>
              <a:gd name="connsiteY3" fmla="*/ 527886 h 961273"/>
              <a:gd name="connsiteX4" fmla="*/ 140777 w 321309"/>
              <a:gd name="connsiteY4" fmla="*/ 598905 h 961273"/>
              <a:gd name="connsiteX5" fmla="*/ 121234 w 321309"/>
              <a:gd name="connsiteY5" fmla="*/ 698333 h 961273"/>
              <a:gd name="connsiteX6" fmla="*/ 65361 w 321309"/>
              <a:gd name="connsiteY6" fmla="*/ 779880 h 961273"/>
              <a:gd name="connsiteX7" fmla="*/ 1190 w 321309"/>
              <a:gd name="connsiteY7" fmla="*/ 869699 h 961273"/>
              <a:gd name="connsiteX8" fmla="*/ 12 w 321309"/>
              <a:gd name="connsiteY8" fmla="*/ 961273 h 961273"/>
              <a:gd name="connsiteX0" fmla="*/ 297152 w 303381"/>
              <a:gd name="connsiteY0" fmla="*/ 0 h 961273"/>
              <a:gd name="connsiteX1" fmla="*/ 228857 w 303381"/>
              <a:gd name="connsiteY1" fmla="*/ 376155 h 961273"/>
              <a:gd name="connsiteX2" fmla="*/ 238284 w 303381"/>
              <a:gd name="connsiteY2" fmla="*/ 475498 h 961273"/>
              <a:gd name="connsiteX3" fmla="*/ 200184 w 303381"/>
              <a:gd name="connsiteY3" fmla="*/ 527886 h 961273"/>
              <a:gd name="connsiteX4" fmla="*/ 140777 w 303381"/>
              <a:gd name="connsiteY4" fmla="*/ 598905 h 961273"/>
              <a:gd name="connsiteX5" fmla="*/ 121234 w 303381"/>
              <a:gd name="connsiteY5" fmla="*/ 698333 h 961273"/>
              <a:gd name="connsiteX6" fmla="*/ 65361 w 303381"/>
              <a:gd name="connsiteY6" fmla="*/ 779880 h 961273"/>
              <a:gd name="connsiteX7" fmla="*/ 1190 w 303381"/>
              <a:gd name="connsiteY7" fmla="*/ 869699 h 961273"/>
              <a:gd name="connsiteX8" fmla="*/ 12 w 303381"/>
              <a:gd name="connsiteY8" fmla="*/ 961273 h 961273"/>
              <a:gd name="connsiteX0" fmla="*/ 297152 w 306555"/>
              <a:gd name="connsiteY0" fmla="*/ 0 h 961273"/>
              <a:gd name="connsiteX1" fmla="*/ 266319 w 306555"/>
              <a:gd name="connsiteY1" fmla="*/ 376155 h 961273"/>
              <a:gd name="connsiteX2" fmla="*/ 238284 w 306555"/>
              <a:gd name="connsiteY2" fmla="*/ 475498 h 961273"/>
              <a:gd name="connsiteX3" fmla="*/ 200184 w 306555"/>
              <a:gd name="connsiteY3" fmla="*/ 527886 h 961273"/>
              <a:gd name="connsiteX4" fmla="*/ 140777 w 306555"/>
              <a:gd name="connsiteY4" fmla="*/ 598905 h 961273"/>
              <a:gd name="connsiteX5" fmla="*/ 121234 w 306555"/>
              <a:gd name="connsiteY5" fmla="*/ 698333 h 961273"/>
              <a:gd name="connsiteX6" fmla="*/ 65361 w 306555"/>
              <a:gd name="connsiteY6" fmla="*/ 779880 h 961273"/>
              <a:gd name="connsiteX7" fmla="*/ 1190 w 306555"/>
              <a:gd name="connsiteY7" fmla="*/ 869699 h 961273"/>
              <a:gd name="connsiteX8" fmla="*/ 12 w 306555"/>
              <a:gd name="connsiteY8" fmla="*/ 961273 h 961273"/>
              <a:gd name="connsiteX0" fmla="*/ 297152 w 306555"/>
              <a:gd name="connsiteY0" fmla="*/ 0 h 961273"/>
              <a:gd name="connsiteX1" fmla="*/ 266319 w 306555"/>
              <a:gd name="connsiteY1" fmla="*/ 376155 h 961273"/>
              <a:gd name="connsiteX2" fmla="*/ 238284 w 306555"/>
              <a:gd name="connsiteY2" fmla="*/ 475498 h 961273"/>
              <a:gd name="connsiteX3" fmla="*/ 184129 w 306555"/>
              <a:gd name="connsiteY3" fmla="*/ 511844 h 961273"/>
              <a:gd name="connsiteX4" fmla="*/ 140777 w 306555"/>
              <a:gd name="connsiteY4" fmla="*/ 598905 h 961273"/>
              <a:gd name="connsiteX5" fmla="*/ 121234 w 306555"/>
              <a:gd name="connsiteY5" fmla="*/ 698333 h 961273"/>
              <a:gd name="connsiteX6" fmla="*/ 65361 w 306555"/>
              <a:gd name="connsiteY6" fmla="*/ 779880 h 961273"/>
              <a:gd name="connsiteX7" fmla="*/ 1190 w 306555"/>
              <a:gd name="connsiteY7" fmla="*/ 869699 h 961273"/>
              <a:gd name="connsiteX8" fmla="*/ 12 w 306555"/>
              <a:gd name="connsiteY8" fmla="*/ 961273 h 961273"/>
              <a:gd name="connsiteX0" fmla="*/ 297152 w 306555"/>
              <a:gd name="connsiteY0" fmla="*/ 0 h 961273"/>
              <a:gd name="connsiteX1" fmla="*/ 266319 w 306555"/>
              <a:gd name="connsiteY1" fmla="*/ 376155 h 961273"/>
              <a:gd name="connsiteX2" fmla="*/ 238284 w 306555"/>
              <a:gd name="connsiteY2" fmla="*/ 475498 h 961273"/>
              <a:gd name="connsiteX3" fmla="*/ 184129 w 306555"/>
              <a:gd name="connsiteY3" fmla="*/ 511844 h 961273"/>
              <a:gd name="connsiteX4" fmla="*/ 119371 w 306555"/>
              <a:gd name="connsiteY4" fmla="*/ 598905 h 961273"/>
              <a:gd name="connsiteX5" fmla="*/ 121234 w 306555"/>
              <a:gd name="connsiteY5" fmla="*/ 698333 h 961273"/>
              <a:gd name="connsiteX6" fmla="*/ 65361 w 306555"/>
              <a:gd name="connsiteY6" fmla="*/ 779880 h 961273"/>
              <a:gd name="connsiteX7" fmla="*/ 1190 w 306555"/>
              <a:gd name="connsiteY7" fmla="*/ 869699 h 961273"/>
              <a:gd name="connsiteX8" fmla="*/ 12 w 306555"/>
              <a:gd name="connsiteY8" fmla="*/ 961273 h 961273"/>
              <a:gd name="connsiteX0" fmla="*/ 323901 w 333304"/>
              <a:gd name="connsiteY0" fmla="*/ 0 h 955926"/>
              <a:gd name="connsiteX1" fmla="*/ 293068 w 333304"/>
              <a:gd name="connsiteY1" fmla="*/ 376155 h 955926"/>
              <a:gd name="connsiteX2" fmla="*/ 265033 w 333304"/>
              <a:gd name="connsiteY2" fmla="*/ 475498 h 955926"/>
              <a:gd name="connsiteX3" fmla="*/ 210878 w 333304"/>
              <a:gd name="connsiteY3" fmla="*/ 511844 h 955926"/>
              <a:gd name="connsiteX4" fmla="*/ 146120 w 333304"/>
              <a:gd name="connsiteY4" fmla="*/ 598905 h 955926"/>
              <a:gd name="connsiteX5" fmla="*/ 147983 w 333304"/>
              <a:gd name="connsiteY5" fmla="*/ 698333 h 955926"/>
              <a:gd name="connsiteX6" fmla="*/ 92110 w 333304"/>
              <a:gd name="connsiteY6" fmla="*/ 779880 h 955926"/>
              <a:gd name="connsiteX7" fmla="*/ 27939 w 333304"/>
              <a:gd name="connsiteY7" fmla="*/ 869699 h 955926"/>
              <a:gd name="connsiteX8" fmla="*/ 3 w 333304"/>
              <a:gd name="connsiteY8" fmla="*/ 955926 h 955926"/>
              <a:gd name="connsiteX0" fmla="*/ 334604 w 344007"/>
              <a:gd name="connsiteY0" fmla="*/ 0 h 939884"/>
              <a:gd name="connsiteX1" fmla="*/ 303771 w 344007"/>
              <a:gd name="connsiteY1" fmla="*/ 376155 h 939884"/>
              <a:gd name="connsiteX2" fmla="*/ 275736 w 344007"/>
              <a:gd name="connsiteY2" fmla="*/ 475498 h 939884"/>
              <a:gd name="connsiteX3" fmla="*/ 221581 w 344007"/>
              <a:gd name="connsiteY3" fmla="*/ 511844 h 939884"/>
              <a:gd name="connsiteX4" fmla="*/ 156823 w 344007"/>
              <a:gd name="connsiteY4" fmla="*/ 598905 h 939884"/>
              <a:gd name="connsiteX5" fmla="*/ 158686 w 344007"/>
              <a:gd name="connsiteY5" fmla="*/ 698333 h 939884"/>
              <a:gd name="connsiteX6" fmla="*/ 102813 w 344007"/>
              <a:gd name="connsiteY6" fmla="*/ 779880 h 939884"/>
              <a:gd name="connsiteX7" fmla="*/ 38642 w 344007"/>
              <a:gd name="connsiteY7" fmla="*/ 869699 h 939884"/>
              <a:gd name="connsiteX8" fmla="*/ 2 w 344007"/>
              <a:gd name="connsiteY8" fmla="*/ 939884 h 939884"/>
              <a:gd name="connsiteX0" fmla="*/ 334604 w 344007"/>
              <a:gd name="connsiteY0" fmla="*/ 0 h 939884"/>
              <a:gd name="connsiteX1" fmla="*/ 303771 w 344007"/>
              <a:gd name="connsiteY1" fmla="*/ 376155 h 939884"/>
              <a:gd name="connsiteX2" fmla="*/ 275736 w 344007"/>
              <a:gd name="connsiteY2" fmla="*/ 475498 h 939884"/>
              <a:gd name="connsiteX3" fmla="*/ 221581 w 344007"/>
              <a:gd name="connsiteY3" fmla="*/ 511844 h 939884"/>
              <a:gd name="connsiteX4" fmla="*/ 156823 w 344007"/>
              <a:gd name="connsiteY4" fmla="*/ 598905 h 939884"/>
              <a:gd name="connsiteX5" fmla="*/ 113495 w 344007"/>
              <a:gd name="connsiteY5" fmla="*/ 709621 h 939884"/>
              <a:gd name="connsiteX6" fmla="*/ 102813 w 344007"/>
              <a:gd name="connsiteY6" fmla="*/ 779880 h 939884"/>
              <a:gd name="connsiteX7" fmla="*/ 38642 w 344007"/>
              <a:gd name="connsiteY7" fmla="*/ 869699 h 939884"/>
              <a:gd name="connsiteX8" fmla="*/ 2 w 344007"/>
              <a:gd name="connsiteY8" fmla="*/ 939884 h 939884"/>
              <a:gd name="connsiteX0" fmla="*/ 313197 w 325643"/>
              <a:gd name="connsiteY0" fmla="*/ 0 h 1046832"/>
              <a:gd name="connsiteX1" fmla="*/ 303771 w 325643"/>
              <a:gd name="connsiteY1" fmla="*/ 483103 h 1046832"/>
              <a:gd name="connsiteX2" fmla="*/ 275736 w 325643"/>
              <a:gd name="connsiteY2" fmla="*/ 582446 h 1046832"/>
              <a:gd name="connsiteX3" fmla="*/ 221581 w 325643"/>
              <a:gd name="connsiteY3" fmla="*/ 618792 h 1046832"/>
              <a:gd name="connsiteX4" fmla="*/ 156823 w 325643"/>
              <a:gd name="connsiteY4" fmla="*/ 705853 h 1046832"/>
              <a:gd name="connsiteX5" fmla="*/ 113495 w 325643"/>
              <a:gd name="connsiteY5" fmla="*/ 816569 h 1046832"/>
              <a:gd name="connsiteX6" fmla="*/ 102813 w 325643"/>
              <a:gd name="connsiteY6" fmla="*/ 886828 h 1046832"/>
              <a:gd name="connsiteX7" fmla="*/ 38642 w 325643"/>
              <a:gd name="connsiteY7" fmla="*/ 976647 h 1046832"/>
              <a:gd name="connsiteX8" fmla="*/ 2 w 325643"/>
              <a:gd name="connsiteY8" fmla="*/ 1046832 h 1046832"/>
              <a:gd name="connsiteX0" fmla="*/ 313197 w 313756"/>
              <a:gd name="connsiteY0" fmla="*/ 0 h 1046832"/>
              <a:gd name="connsiteX1" fmla="*/ 313015 w 313756"/>
              <a:gd name="connsiteY1" fmla="*/ 240550 h 1046832"/>
              <a:gd name="connsiteX2" fmla="*/ 303771 w 313756"/>
              <a:gd name="connsiteY2" fmla="*/ 483103 h 1046832"/>
              <a:gd name="connsiteX3" fmla="*/ 275736 w 313756"/>
              <a:gd name="connsiteY3" fmla="*/ 582446 h 1046832"/>
              <a:gd name="connsiteX4" fmla="*/ 221581 w 313756"/>
              <a:gd name="connsiteY4" fmla="*/ 618792 h 1046832"/>
              <a:gd name="connsiteX5" fmla="*/ 156823 w 313756"/>
              <a:gd name="connsiteY5" fmla="*/ 705853 h 1046832"/>
              <a:gd name="connsiteX6" fmla="*/ 113495 w 313756"/>
              <a:gd name="connsiteY6" fmla="*/ 816569 h 1046832"/>
              <a:gd name="connsiteX7" fmla="*/ 102813 w 313756"/>
              <a:gd name="connsiteY7" fmla="*/ 886828 h 1046832"/>
              <a:gd name="connsiteX8" fmla="*/ 38642 w 313756"/>
              <a:gd name="connsiteY8" fmla="*/ 976647 h 1046832"/>
              <a:gd name="connsiteX9" fmla="*/ 2 w 313756"/>
              <a:gd name="connsiteY9" fmla="*/ 1046832 h 1046832"/>
              <a:gd name="connsiteX0" fmla="*/ 313197 w 313756"/>
              <a:gd name="connsiteY0" fmla="*/ 0 h 1046832"/>
              <a:gd name="connsiteX1" fmla="*/ 313015 w 313756"/>
              <a:gd name="connsiteY1" fmla="*/ 240550 h 1046832"/>
              <a:gd name="connsiteX2" fmla="*/ 303771 w 313756"/>
              <a:gd name="connsiteY2" fmla="*/ 483103 h 1046832"/>
              <a:gd name="connsiteX3" fmla="*/ 275736 w 313756"/>
              <a:gd name="connsiteY3" fmla="*/ 582446 h 1046832"/>
              <a:gd name="connsiteX4" fmla="*/ 221581 w 313756"/>
              <a:gd name="connsiteY4" fmla="*/ 618792 h 1046832"/>
              <a:gd name="connsiteX5" fmla="*/ 178231 w 313756"/>
              <a:gd name="connsiteY5" fmla="*/ 711201 h 1046832"/>
              <a:gd name="connsiteX6" fmla="*/ 113495 w 313756"/>
              <a:gd name="connsiteY6" fmla="*/ 816569 h 1046832"/>
              <a:gd name="connsiteX7" fmla="*/ 102813 w 313756"/>
              <a:gd name="connsiteY7" fmla="*/ 886828 h 1046832"/>
              <a:gd name="connsiteX8" fmla="*/ 38642 w 313756"/>
              <a:gd name="connsiteY8" fmla="*/ 976647 h 1046832"/>
              <a:gd name="connsiteX9" fmla="*/ 2 w 313756"/>
              <a:gd name="connsiteY9" fmla="*/ 1046832 h 1046832"/>
              <a:gd name="connsiteX0" fmla="*/ 313197 w 313756"/>
              <a:gd name="connsiteY0" fmla="*/ 0 h 1046832"/>
              <a:gd name="connsiteX1" fmla="*/ 313015 w 313756"/>
              <a:gd name="connsiteY1" fmla="*/ 240550 h 1046832"/>
              <a:gd name="connsiteX2" fmla="*/ 303771 w 313756"/>
              <a:gd name="connsiteY2" fmla="*/ 483103 h 1046832"/>
              <a:gd name="connsiteX3" fmla="*/ 275736 w 313756"/>
              <a:gd name="connsiteY3" fmla="*/ 582446 h 1046832"/>
              <a:gd name="connsiteX4" fmla="*/ 221581 w 313756"/>
              <a:gd name="connsiteY4" fmla="*/ 618792 h 1046832"/>
              <a:gd name="connsiteX5" fmla="*/ 178231 w 313756"/>
              <a:gd name="connsiteY5" fmla="*/ 711201 h 1046832"/>
              <a:gd name="connsiteX6" fmla="*/ 113495 w 313756"/>
              <a:gd name="connsiteY6" fmla="*/ 816569 h 1046832"/>
              <a:gd name="connsiteX7" fmla="*/ 70704 w 313756"/>
              <a:gd name="connsiteY7" fmla="*/ 876133 h 1046832"/>
              <a:gd name="connsiteX8" fmla="*/ 38642 w 313756"/>
              <a:gd name="connsiteY8" fmla="*/ 976647 h 1046832"/>
              <a:gd name="connsiteX9" fmla="*/ 2 w 313756"/>
              <a:gd name="connsiteY9" fmla="*/ 1046832 h 1046832"/>
              <a:gd name="connsiteX0" fmla="*/ 291794 w 292353"/>
              <a:gd name="connsiteY0" fmla="*/ 0 h 998706"/>
              <a:gd name="connsiteX1" fmla="*/ 291612 w 292353"/>
              <a:gd name="connsiteY1" fmla="*/ 240550 h 998706"/>
              <a:gd name="connsiteX2" fmla="*/ 282368 w 292353"/>
              <a:gd name="connsiteY2" fmla="*/ 483103 h 998706"/>
              <a:gd name="connsiteX3" fmla="*/ 254333 w 292353"/>
              <a:gd name="connsiteY3" fmla="*/ 582446 h 998706"/>
              <a:gd name="connsiteX4" fmla="*/ 200178 w 292353"/>
              <a:gd name="connsiteY4" fmla="*/ 618792 h 998706"/>
              <a:gd name="connsiteX5" fmla="*/ 156828 w 292353"/>
              <a:gd name="connsiteY5" fmla="*/ 711201 h 998706"/>
              <a:gd name="connsiteX6" fmla="*/ 92092 w 292353"/>
              <a:gd name="connsiteY6" fmla="*/ 816569 h 998706"/>
              <a:gd name="connsiteX7" fmla="*/ 49301 w 292353"/>
              <a:gd name="connsiteY7" fmla="*/ 876133 h 998706"/>
              <a:gd name="connsiteX8" fmla="*/ 17239 w 292353"/>
              <a:gd name="connsiteY8" fmla="*/ 976647 h 998706"/>
              <a:gd name="connsiteX9" fmla="*/ 5 w 292353"/>
              <a:gd name="connsiteY9" fmla="*/ 998706 h 998706"/>
              <a:gd name="connsiteX0" fmla="*/ 286443 w 287002"/>
              <a:gd name="connsiteY0" fmla="*/ 0 h 1025443"/>
              <a:gd name="connsiteX1" fmla="*/ 286261 w 287002"/>
              <a:gd name="connsiteY1" fmla="*/ 240550 h 1025443"/>
              <a:gd name="connsiteX2" fmla="*/ 277017 w 287002"/>
              <a:gd name="connsiteY2" fmla="*/ 483103 h 1025443"/>
              <a:gd name="connsiteX3" fmla="*/ 248982 w 287002"/>
              <a:gd name="connsiteY3" fmla="*/ 582446 h 1025443"/>
              <a:gd name="connsiteX4" fmla="*/ 194827 w 287002"/>
              <a:gd name="connsiteY4" fmla="*/ 618792 h 1025443"/>
              <a:gd name="connsiteX5" fmla="*/ 151477 w 287002"/>
              <a:gd name="connsiteY5" fmla="*/ 711201 h 1025443"/>
              <a:gd name="connsiteX6" fmla="*/ 86741 w 287002"/>
              <a:gd name="connsiteY6" fmla="*/ 816569 h 1025443"/>
              <a:gd name="connsiteX7" fmla="*/ 43950 w 287002"/>
              <a:gd name="connsiteY7" fmla="*/ 876133 h 1025443"/>
              <a:gd name="connsiteX8" fmla="*/ 11888 w 287002"/>
              <a:gd name="connsiteY8" fmla="*/ 976647 h 1025443"/>
              <a:gd name="connsiteX9" fmla="*/ 6 w 287002"/>
              <a:gd name="connsiteY9" fmla="*/ 1025443 h 102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7002" h="1025443">
                <a:moveTo>
                  <a:pt x="286443" y="0"/>
                </a:moveTo>
                <a:cubicBezTo>
                  <a:pt x="286413" y="40092"/>
                  <a:pt x="287832" y="160033"/>
                  <a:pt x="286261" y="240550"/>
                </a:cubicBezTo>
                <a:cubicBezTo>
                  <a:pt x="284690" y="321067"/>
                  <a:pt x="283230" y="426120"/>
                  <a:pt x="277017" y="483103"/>
                </a:cubicBezTo>
                <a:cubicBezTo>
                  <a:pt x="270804" y="540086"/>
                  <a:pt x="262680" y="559831"/>
                  <a:pt x="248982" y="582446"/>
                </a:cubicBezTo>
                <a:cubicBezTo>
                  <a:pt x="235284" y="605061"/>
                  <a:pt x="211078" y="597333"/>
                  <a:pt x="194827" y="618792"/>
                </a:cubicBezTo>
                <a:cubicBezTo>
                  <a:pt x="178576" y="640251"/>
                  <a:pt x="169491" y="678238"/>
                  <a:pt x="151477" y="711201"/>
                </a:cubicBezTo>
                <a:cubicBezTo>
                  <a:pt x="133463" y="744164"/>
                  <a:pt x="104662" y="789080"/>
                  <a:pt x="86741" y="816569"/>
                </a:cubicBezTo>
                <a:cubicBezTo>
                  <a:pt x="68820" y="844058"/>
                  <a:pt x="56426" y="849453"/>
                  <a:pt x="43950" y="876133"/>
                </a:cubicBezTo>
                <a:cubicBezTo>
                  <a:pt x="31475" y="902813"/>
                  <a:pt x="3157" y="961566"/>
                  <a:pt x="11888" y="976647"/>
                </a:cubicBezTo>
                <a:cubicBezTo>
                  <a:pt x="20619" y="991728"/>
                  <a:pt x="-391" y="1013933"/>
                  <a:pt x="6" y="102544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6" tIns="41453" rIns="82906" bIns="41453" anchor="ctr"/>
          <a:lstStyle/>
          <a:p>
            <a:pPr algn="ctr" defTabSz="945676">
              <a:defRPr/>
            </a:pPr>
            <a:endParaRPr lang="tr-TR" sz="1905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954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>
              <a:defRPr/>
            </a:pPr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>
              <a:defRPr/>
            </a:pPr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GÖKÇEADA YOLLARI MUHTELİF KESİMLER BSK KAPLAMALI YAPIM İŞİ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443810"/>
              </p:ext>
            </p:extLst>
          </p:nvPr>
        </p:nvGraphicFramePr>
        <p:xfrm>
          <a:off x="5655701" y="936137"/>
          <a:ext cx="5289710" cy="593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3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Gökçeada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2017-2019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60.000.000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baseline="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4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556" marR="545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5306" cy="71124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75461"/>
            <a:ext cx="5309346" cy="2612135"/>
          </a:xfrm>
          <a:prstGeom prst="rect">
            <a:avLst/>
          </a:prstGeom>
        </p:spPr>
      </p:pic>
      <p:pic>
        <p:nvPicPr>
          <p:cNvPr id="12" name="Resim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3918203"/>
            <a:ext cx="5309346" cy="26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54" y="3918203"/>
            <a:ext cx="4048810" cy="2612135"/>
          </a:xfrm>
          <a:prstGeom prst="rect">
            <a:avLst/>
          </a:prstGeom>
        </p:spPr>
      </p:pic>
      <p:pic>
        <p:nvPicPr>
          <p:cNvPr id="12" name="Resim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9" y="3918203"/>
            <a:ext cx="5023055" cy="261213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/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/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BALIKLIÇEŞME-BİGA-SİNEKÇİ BSK KAPLAMA İKMAL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453963"/>
              </p:ext>
            </p:extLst>
          </p:nvPr>
        </p:nvGraphicFramePr>
        <p:xfrm>
          <a:off x="5655701" y="936137"/>
          <a:ext cx="5289710" cy="593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4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Lapseki, Biga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2015-2017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107.339.000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99.269.000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2.199.000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2.199.000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/>
                        <a:t>97</a:t>
                      </a:r>
                      <a:endParaRPr lang="tr-TR" sz="1300" dirty="0"/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tr-TR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" y="1"/>
            <a:ext cx="565306" cy="71124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22907" r="56316" b="47361"/>
          <a:stretch/>
        </p:blipFill>
        <p:spPr>
          <a:xfrm>
            <a:off x="566209" y="1175461"/>
            <a:ext cx="5023055" cy="26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erbest Form 9"/>
          <p:cNvSpPr/>
          <p:nvPr/>
        </p:nvSpPr>
        <p:spPr>
          <a:xfrm>
            <a:off x="2534212" y="1901363"/>
            <a:ext cx="1257261" cy="395981"/>
          </a:xfrm>
          <a:custGeom>
            <a:avLst/>
            <a:gdLst>
              <a:gd name="connsiteX0" fmla="*/ 0 w 1214437"/>
              <a:gd name="connsiteY0" fmla="*/ 0 h 445631"/>
              <a:gd name="connsiteX1" fmla="*/ 57150 w 1214437"/>
              <a:gd name="connsiteY1" fmla="*/ 33337 h 445631"/>
              <a:gd name="connsiteX2" fmla="*/ 147637 w 1214437"/>
              <a:gd name="connsiteY2" fmla="*/ 33337 h 445631"/>
              <a:gd name="connsiteX3" fmla="*/ 209550 w 1214437"/>
              <a:gd name="connsiteY3" fmla="*/ 28575 h 445631"/>
              <a:gd name="connsiteX4" fmla="*/ 276225 w 1214437"/>
              <a:gd name="connsiteY4" fmla="*/ 42862 h 445631"/>
              <a:gd name="connsiteX5" fmla="*/ 342900 w 1214437"/>
              <a:gd name="connsiteY5" fmla="*/ 71437 h 445631"/>
              <a:gd name="connsiteX6" fmla="*/ 400050 w 1214437"/>
              <a:gd name="connsiteY6" fmla="*/ 142875 h 445631"/>
              <a:gd name="connsiteX7" fmla="*/ 442912 w 1214437"/>
              <a:gd name="connsiteY7" fmla="*/ 228600 h 445631"/>
              <a:gd name="connsiteX8" fmla="*/ 514350 w 1214437"/>
              <a:gd name="connsiteY8" fmla="*/ 314325 h 445631"/>
              <a:gd name="connsiteX9" fmla="*/ 595312 w 1214437"/>
              <a:gd name="connsiteY9" fmla="*/ 381000 h 445631"/>
              <a:gd name="connsiteX10" fmla="*/ 690562 w 1214437"/>
              <a:gd name="connsiteY10" fmla="*/ 438150 h 445631"/>
              <a:gd name="connsiteX11" fmla="*/ 762000 w 1214437"/>
              <a:gd name="connsiteY11" fmla="*/ 442912 h 445631"/>
              <a:gd name="connsiteX12" fmla="*/ 857250 w 1214437"/>
              <a:gd name="connsiteY12" fmla="*/ 419100 h 445631"/>
              <a:gd name="connsiteX13" fmla="*/ 885825 w 1214437"/>
              <a:gd name="connsiteY13" fmla="*/ 404812 h 445631"/>
              <a:gd name="connsiteX14" fmla="*/ 966787 w 1214437"/>
              <a:gd name="connsiteY14" fmla="*/ 409575 h 445631"/>
              <a:gd name="connsiteX15" fmla="*/ 1033462 w 1214437"/>
              <a:gd name="connsiteY15" fmla="*/ 376237 h 445631"/>
              <a:gd name="connsiteX16" fmla="*/ 1085850 w 1214437"/>
              <a:gd name="connsiteY16" fmla="*/ 338137 h 445631"/>
              <a:gd name="connsiteX17" fmla="*/ 1157287 w 1214437"/>
              <a:gd name="connsiteY17" fmla="*/ 319087 h 445631"/>
              <a:gd name="connsiteX18" fmla="*/ 1214437 w 1214437"/>
              <a:gd name="connsiteY18" fmla="*/ 314325 h 445631"/>
              <a:gd name="connsiteX0" fmla="*/ 0 w 1214437"/>
              <a:gd name="connsiteY0" fmla="*/ 0 h 467017"/>
              <a:gd name="connsiteX1" fmla="*/ 57150 w 1214437"/>
              <a:gd name="connsiteY1" fmla="*/ 33337 h 467017"/>
              <a:gd name="connsiteX2" fmla="*/ 147637 w 1214437"/>
              <a:gd name="connsiteY2" fmla="*/ 33337 h 467017"/>
              <a:gd name="connsiteX3" fmla="*/ 209550 w 1214437"/>
              <a:gd name="connsiteY3" fmla="*/ 28575 h 467017"/>
              <a:gd name="connsiteX4" fmla="*/ 276225 w 1214437"/>
              <a:gd name="connsiteY4" fmla="*/ 42862 h 467017"/>
              <a:gd name="connsiteX5" fmla="*/ 342900 w 1214437"/>
              <a:gd name="connsiteY5" fmla="*/ 71437 h 467017"/>
              <a:gd name="connsiteX6" fmla="*/ 400050 w 1214437"/>
              <a:gd name="connsiteY6" fmla="*/ 142875 h 467017"/>
              <a:gd name="connsiteX7" fmla="*/ 442912 w 1214437"/>
              <a:gd name="connsiteY7" fmla="*/ 228600 h 467017"/>
              <a:gd name="connsiteX8" fmla="*/ 514350 w 1214437"/>
              <a:gd name="connsiteY8" fmla="*/ 314325 h 467017"/>
              <a:gd name="connsiteX9" fmla="*/ 595312 w 1214437"/>
              <a:gd name="connsiteY9" fmla="*/ 381000 h 467017"/>
              <a:gd name="connsiteX10" fmla="*/ 690562 w 1214437"/>
              <a:gd name="connsiteY10" fmla="*/ 438150 h 467017"/>
              <a:gd name="connsiteX11" fmla="*/ 779813 w 1214437"/>
              <a:gd name="connsiteY11" fmla="*/ 466638 h 467017"/>
              <a:gd name="connsiteX12" fmla="*/ 857250 w 1214437"/>
              <a:gd name="connsiteY12" fmla="*/ 419100 h 467017"/>
              <a:gd name="connsiteX13" fmla="*/ 885825 w 1214437"/>
              <a:gd name="connsiteY13" fmla="*/ 404812 h 467017"/>
              <a:gd name="connsiteX14" fmla="*/ 966787 w 1214437"/>
              <a:gd name="connsiteY14" fmla="*/ 409575 h 467017"/>
              <a:gd name="connsiteX15" fmla="*/ 1033462 w 1214437"/>
              <a:gd name="connsiteY15" fmla="*/ 376237 h 467017"/>
              <a:gd name="connsiteX16" fmla="*/ 1085850 w 1214437"/>
              <a:gd name="connsiteY16" fmla="*/ 338137 h 467017"/>
              <a:gd name="connsiteX17" fmla="*/ 1157287 w 1214437"/>
              <a:gd name="connsiteY17" fmla="*/ 319087 h 467017"/>
              <a:gd name="connsiteX18" fmla="*/ 1214437 w 1214437"/>
              <a:gd name="connsiteY18" fmla="*/ 314325 h 467017"/>
              <a:gd name="connsiteX0" fmla="*/ 0 w 1214437"/>
              <a:gd name="connsiteY0" fmla="*/ 0 h 467017"/>
              <a:gd name="connsiteX1" fmla="*/ 57150 w 1214437"/>
              <a:gd name="connsiteY1" fmla="*/ 33337 h 467017"/>
              <a:gd name="connsiteX2" fmla="*/ 147637 w 1214437"/>
              <a:gd name="connsiteY2" fmla="*/ 33337 h 467017"/>
              <a:gd name="connsiteX3" fmla="*/ 209550 w 1214437"/>
              <a:gd name="connsiteY3" fmla="*/ 28575 h 467017"/>
              <a:gd name="connsiteX4" fmla="*/ 276225 w 1214437"/>
              <a:gd name="connsiteY4" fmla="*/ 42862 h 467017"/>
              <a:gd name="connsiteX5" fmla="*/ 342900 w 1214437"/>
              <a:gd name="connsiteY5" fmla="*/ 71437 h 467017"/>
              <a:gd name="connsiteX6" fmla="*/ 400050 w 1214437"/>
              <a:gd name="connsiteY6" fmla="*/ 142875 h 467017"/>
              <a:gd name="connsiteX7" fmla="*/ 442912 w 1214437"/>
              <a:gd name="connsiteY7" fmla="*/ 228600 h 467017"/>
              <a:gd name="connsiteX8" fmla="*/ 514350 w 1214437"/>
              <a:gd name="connsiteY8" fmla="*/ 314325 h 467017"/>
              <a:gd name="connsiteX9" fmla="*/ 595312 w 1214437"/>
              <a:gd name="connsiteY9" fmla="*/ 381000 h 467017"/>
              <a:gd name="connsiteX10" fmla="*/ 690562 w 1214437"/>
              <a:gd name="connsiteY10" fmla="*/ 438150 h 467017"/>
              <a:gd name="connsiteX11" fmla="*/ 779813 w 1214437"/>
              <a:gd name="connsiteY11" fmla="*/ 466638 h 467017"/>
              <a:gd name="connsiteX12" fmla="*/ 857250 w 1214437"/>
              <a:gd name="connsiteY12" fmla="*/ 419100 h 467017"/>
              <a:gd name="connsiteX13" fmla="*/ 885825 w 1214437"/>
              <a:gd name="connsiteY13" fmla="*/ 404812 h 467017"/>
              <a:gd name="connsiteX14" fmla="*/ 948974 w 1214437"/>
              <a:gd name="connsiteY14" fmla="*/ 415507 h 467017"/>
              <a:gd name="connsiteX15" fmla="*/ 1033462 w 1214437"/>
              <a:gd name="connsiteY15" fmla="*/ 376237 h 467017"/>
              <a:gd name="connsiteX16" fmla="*/ 1085850 w 1214437"/>
              <a:gd name="connsiteY16" fmla="*/ 338137 h 467017"/>
              <a:gd name="connsiteX17" fmla="*/ 1157287 w 1214437"/>
              <a:gd name="connsiteY17" fmla="*/ 319087 h 467017"/>
              <a:gd name="connsiteX18" fmla="*/ 1214437 w 1214437"/>
              <a:gd name="connsiteY18" fmla="*/ 314325 h 467017"/>
              <a:gd name="connsiteX0" fmla="*/ 0 w 1214437"/>
              <a:gd name="connsiteY0" fmla="*/ 0 h 467017"/>
              <a:gd name="connsiteX1" fmla="*/ 57150 w 1214437"/>
              <a:gd name="connsiteY1" fmla="*/ 33337 h 467017"/>
              <a:gd name="connsiteX2" fmla="*/ 147637 w 1214437"/>
              <a:gd name="connsiteY2" fmla="*/ 33337 h 467017"/>
              <a:gd name="connsiteX3" fmla="*/ 209550 w 1214437"/>
              <a:gd name="connsiteY3" fmla="*/ 28575 h 467017"/>
              <a:gd name="connsiteX4" fmla="*/ 276225 w 1214437"/>
              <a:gd name="connsiteY4" fmla="*/ 19136 h 467017"/>
              <a:gd name="connsiteX5" fmla="*/ 342900 w 1214437"/>
              <a:gd name="connsiteY5" fmla="*/ 71437 h 467017"/>
              <a:gd name="connsiteX6" fmla="*/ 400050 w 1214437"/>
              <a:gd name="connsiteY6" fmla="*/ 142875 h 467017"/>
              <a:gd name="connsiteX7" fmla="*/ 442912 w 1214437"/>
              <a:gd name="connsiteY7" fmla="*/ 228600 h 467017"/>
              <a:gd name="connsiteX8" fmla="*/ 514350 w 1214437"/>
              <a:gd name="connsiteY8" fmla="*/ 314325 h 467017"/>
              <a:gd name="connsiteX9" fmla="*/ 595312 w 1214437"/>
              <a:gd name="connsiteY9" fmla="*/ 381000 h 467017"/>
              <a:gd name="connsiteX10" fmla="*/ 690562 w 1214437"/>
              <a:gd name="connsiteY10" fmla="*/ 438150 h 467017"/>
              <a:gd name="connsiteX11" fmla="*/ 779813 w 1214437"/>
              <a:gd name="connsiteY11" fmla="*/ 466638 h 467017"/>
              <a:gd name="connsiteX12" fmla="*/ 857250 w 1214437"/>
              <a:gd name="connsiteY12" fmla="*/ 419100 h 467017"/>
              <a:gd name="connsiteX13" fmla="*/ 885825 w 1214437"/>
              <a:gd name="connsiteY13" fmla="*/ 404812 h 467017"/>
              <a:gd name="connsiteX14" fmla="*/ 948974 w 1214437"/>
              <a:gd name="connsiteY14" fmla="*/ 415507 h 467017"/>
              <a:gd name="connsiteX15" fmla="*/ 1033462 w 1214437"/>
              <a:gd name="connsiteY15" fmla="*/ 376237 h 467017"/>
              <a:gd name="connsiteX16" fmla="*/ 1085850 w 1214437"/>
              <a:gd name="connsiteY16" fmla="*/ 338137 h 467017"/>
              <a:gd name="connsiteX17" fmla="*/ 1157287 w 1214437"/>
              <a:gd name="connsiteY17" fmla="*/ 319087 h 467017"/>
              <a:gd name="connsiteX18" fmla="*/ 1214437 w 1214437"/>
              <a:gd name="connsiteY18" fmla="*/ 314325 h 467017"/>
              <a:gd name="connsiteX0" fmla="*/ 0 w 1214437"/>
              <a:gd name="connsiteY0" fmla="*/ 0 h 467017"/>
              <a:gd name="connsiteX1" fmla="*/ 57150 w 1214437"/>
              <a:gd name="connsiteY1" fmla="*/ 33337 h 467017"/>
              <a:gd name="connsiteX2" fmla="*/ 147637 w 1214437"/>
              <a:gd name="connsiteY2" fmla="*/ 33337 h 467017"/>
              <a:gd name="connsiteX3" fmla="*/ 197675 w 1214437"/>
              <a:gd name="connsiteY3" fmla="*/ 10780 h 467017"/>
              <a:gd name="connsiteX4" fmla="*/ 276225 w 1214437"/>
              <a:gd name="connsiteY4" fmla="*/ 19136 h 467017"/>
              <a:gd name="connsiteX5" fmla="*/ 342900 w 1214437"/>
              <a:gd name="connsiteY5" fmla="*/ 71437 h 467017"/>
              <a:gd name="connsiteX6" fmla="*/ 400050 w 1214437"/>
              <a:gd name="connsiteY6" fmla="*/ 142875 h 467017"/>
              <a:gd name="connsiteX7" fmla="*/ 442912 w 1214437"/>
              <a:gd name="connsiteY7" fmla="*/ 228600 h 467017"/>
              <a:gd name="connsiteX8" fmla="*/ 514350 w 1214437"/>
              <a:gd name="connsiteY8" fmla="*/ 314325 h 467017"/>
              <a:gd name="connsiteX9" fmla="*/ 595312 w 1214437"/>
              <a:gd name="connsiteY9" fmla="*/ 381000 h 467017"/>
              <a:gd name="connsiteX10" fmla="*/ 690562 w 1214437"/>
              <a:gd name="connsiteY10" fmla="*/ 438150 h 467017"/>
              <a:gd name="connsiteX11" fmla="*/ 779813 w 1214437"/>
              <a:gd name="connsiteY11" fmla="*/ 466638 h 467017"/>
              <a:gd name="connsiteX12" fmla="*/ 857250 w 1214437"/>
              <a:gd name="connsiteY12" fmla="*/ 419100 h 467017"/>
              <a:gd name="connsiteX13" fmla="*/ 885825 w 1214437"/>
              <a:gd name="connsiteY13" fmla="*/ 404812 h 467017"/>
              <a:gd name="connsiteX14" fmla="*/ 948974 w 1214437"/>
              <a:gd name="connsiteY14" fmla="*/ 415507 h 467017"/>
              <a:gd name="connsiteX15" fmla="*/ 1033462 w 1214437"/>
              <a:gd name="connsiteY15" fmla="*/ 376237 h 467017"/>
              <a:gd name="connsiteX16" fmla="*/ 1085850 w 1214437"/>
              <a:gd name="connsiteY16" fmla="*/ 338137 h 467017"/>
              <a:gd name="connsiteX17" fmla="*/ 1157287 w 1214437"/>
              <a:gd name="connsiteY17" fmla="*/ 319087 h 467017"/>
              <a:gd name="connsiteX18" fmla="*/ 1214437 w 1214437"/>
              <a:gd name="connsiteY18" fmla="*/ 314325 h 467017"/>
              <a:gd name="connsiteX0" fmla="*/ 0 w 1214437"/>
              <a:gd name="connsiteY0" fmla="*/ 0 h 467017"/>
              <a:gd name="connsiteX1" fmla="*/ 57150 w 1214437"/>
              <a:gd name="connsiteY1" fmla="*/ 33337 h 467017"/>
              <a:gd name="connsiteX2" fmla="*/ 123887 w 1214437"/>
              <a:gd name="connsiteY2" fmla="*/ 21474 h 467017"/>
              <a:gd name="connsiteX3" fmla="*/ 197675 w 1214437"/>
              <a:gd name="connsiteY3" fmla="*/ 10780 h 467017"/>
              <a:gd name="connsiteX4" fmla="*/ 276225 w 1214437"/>
              <a:gd name="connsiteY4" fmla="*/ 19136 h 467017"/>
              <a:gd name="connsiteX5" fmla="*/ 342900 w 1214437"/>
              <a:gd name="connsiteY5" fmla="*/ 71437 h 467017"/>
              <a:gd name="connsiteX6" fmla="*/ 400050 w 1214437"/>
              <a:gd name="connsiteY6" fmla="*/ 142875 h 467017"/>
              <a:gd name="connsiteX7" fmla="*/ 442912 w 1214437"/>
              <a:gd name="connsiteY7" fmla="*/ 228600 h 467017"/>
              <a:gd name="connsiteX8" fmla="*/ 514350 w 1214437"/>
              <a:gd name="connsiteY8" fmla="*/ 314325 h 467017"/>
              <a:gd name="connsiteX9" fmla="*/ 595312 w 1214437"/>
              <a:gd name="connsiteY9" fmla="*/ 381000 h 467017"/>
              <a:gd name="connsiteX10" fmla="*/ 690562 w 1214437"/>
              <a:gd name="connsiteY10" fmla="*/ 438150 h 467017"/>
              <a:gd name="connsiteX11" fmla="*/ 779813 w 1214437"/>
              <a:gd name="connsiteY11" fmla="*/ 466638 h 467017"/>
              <a:gd name="connsiteX12" fmla="*/ 857250 w 1214437"/>
              <a:gd name="connsiteY12" fmla="*/ 419100 h 467017"/>
              <a:gd name="connsiteX13" fmla="*/ 885825 w 1214437"/>
              <a:gd name="connsiteY13" fmla="*/ 404812 h 467017"/>
              <a:gd name="connsiteX14" fmla="*/ 948974 w 1214437"/>
              <a:gd name="connsiteY14" fmla="*/ 415507 h 467017"/>
              <a:gd name="connsiteX15" fmla="*/ 1033462 w 1214437"/>
              <a:gd name="connsiteY15" fmla="*/ 376237 h 467017"/>
              <a:gd name="connsiteX16" fmla="*/ 1085850 w 1214437"/>
              <a:gd name="connsiteY16" fmla="*/ 338137 h 467017"/>
              <a:gd name="connsiteX17" fmla="*/ 1157287 w 1214437"/>
              <a:gd name="connsiteY17" fmla="*/ 319087 h 467017"/>
              <a:gd name="connsiteX18" fmla="*/ 1214437 w 1214437"/>
              <a:gd name="connsiteY18" fmla="*/ 314325 h 467017"/>
              <a:gd name="connsiteX0" fmla="*/ 0 w 1214437"/>
              <a:gd name="connsiteY0" fmla="*/ 0 h 467017"/>
              <a:gd name="connsiteX1" fmla="*/ 57150 w 1214437"/>
              <a:gd name="connsiteY1" fmla="*/ 9610 h 467017"/>
              <a:gd name="connsiteX2" fmla="*/ 123887 w 1214437"/>
              <a:gd name="connsiteY2" fmla="*/ 21474 h 467017"/>
              <a:gd name="connsiteX3" fmla="*/ 197675 w 1214437"/>
              <a:gd name="connsiteY3" fmla="*/ 10780 h 467017"/>
              <a:gd name="connsiteX4" fmla="*/ 276225 w 1214437"/>
              <a:gd name="connsiteY4" fmla="*/ 19136 h 467017"/>
              <a:gd name="connsiteX5" fmla="*/ 342900 w 1214437"/>
              <a:gd name="connsiteY5" fmla="*/ 71437 h 467017"/>
              <a:gd name="connsiteX6" fmla="*/ 400050 w 1214437"/>
              <a:gd name="connsiteY6" fmla="*/ 142875 h 467017"/>
              <a:gd name="connsiteX7" fmla="*/ 442912 w 1214437"/>
              <a:gd name="connsiteY7" fmla="*/ 228600 h 467017"/>
              <a:gd name="connsiteX8" fmla="*/ 514350 w 1214437"/>
              <a:gd name="connsiteY8" fmla="*/ 314325 h 467017"/>
              <a:gd name="connsiteX9" fmla="*/ 595312 w 1214437"/>
              <a:gd name="connsiteY9" fmla="*/ 381000 h 467017"/>
              <a:gd name="connsiteX10" fmla="*/ 690562 w 1214437"/>
              <a:gd name="connsiteY10" fmla="*/ 438150 h 467017"/>
              <a:gd name="connsiteX11" fmla="*/ 779813 w 1214437"/>
              <a:gd name="connsiteY11" fmla="*/ 466638 h 467017"/>
              <a:gd name="connsiteX12" fmla="*/ 857250 w 1214437"/>
              <a:gd name="connsiteY12" fmla="*/ 419100 h 467017"/>
              <a:gd name="connsiteX13" fmla="*/ 885825 w 1214437"/>
              <a:gd name="connsiteY13" fmla="*/ 404812 h 467017"/>
              <a:gd name="connsiteX14" fmla="*/ 948974 w 1214437"/>
              <a:gd name="connsiteY14" fmla="*/ 415507 h 467017"/>
              <a:gd name="connsiteX15" fmla="*/ 1033462 w 1214437"/>
              <a:gd name="connsiteY15" fmla="*/ 376237 h 467017"/>
              <a:gd name="connsiteX16" fmla="*/ 1085850 w 1214437"/>
              <a:gd name="connsiteY16" fmla="*/ 338137 h 467017"/>
              <a:gd name="connsiteX17" fmla="*/ 1157287 w 1214437"/>
              <a:gd name="connsiteY17" fmla="*/ 319087 h 467017"/>
              <a:gd name="connsiteX18" fmla="*/ 1214437 w 1214437"/>
              <a:gd name="connsiteY18" fmla="*/ 314325 h 467017"/>
              <a:gd name="connsiteX0" fmla="*/ 0 w 1190686"/>
              <a:gd name="connsiteY0" fmla="*/ 0 h 538196"/>
              <a:gd name="connsiteX1" fmla="*/ 33399 w 1190686"/>
              <a:gd name="connsiteY1" fmla="*/ 80789 h 538196"/>
              <a:gd name="connsiteX2" fmla="*/ 100136 w 1190686"/>
              <a:gd name="connsiteY2" fmla="*/ 92653 h 538196"/>
              <a:gd name="connsiteX3" fmla="*/ 173924 w 1190686"/>
              <a:gd name="connsiteY3" fmla="*/ 81959 h 538196"/>
              <a:gd name="connsiteX4" fmla="*/ 252474 w 1190686"/>
              <a:gd name="connsiteY4" fmla="*/ 90315 h 538196"/>
              <a:gd name="connsiteX5" fmla="*/ 319149 w 1190686"/>
              <a:gd name="connsiteY5" fmla="*/ 142616 h 538196"/>
              <a:gd name="connsiteX6" fmla="*/ 376299 w 1190686"/>
              <a:gd name="connsiteY6" fmla="*/ 214054 h 538196"/>
              <a:gd name="connsiteX7" fmla="*/ 419161 w 1190686"/>
              <a:gd name="connsiteY7" fmla="*/ 299779 h 538196"/>
              <a:gd name="connsiteX8" fmla="*/ 490599 w 1190686"/>
              <a:gd name="connsiteY8" fmla="*/ 385504 h 538196"/>
              <a:gd name="connsiteX9" fmla="*/ 571561 w 1190686"/>
              <a:gd name="connsiteY9" fmla="*/ 452179 h 538196"/>
              <a:gd name="connsiteX10" fmla="*/ 666811 w 1190686"/>
              <a:gd name="connsiteY10" fmla="*/ 509329 h 538196"/>
              <a:gd name="connsiteX11" fmla="*/ 756062 w 1190686"/>
              <a:gd name="connsiteY11" fmla="*/ 537817 h 538196"/>
              <a:gd name="connsiteX12" fmla="*/ 833499 w 1190686"/>
              <a:gd name="connsiteY12" fmla="*/ 490279 h 538196"/>
              <a:gd name="connsiteX13" fmla="*/ 862074 w 1190686"/>
              <a:gd name="connsiteY13" fmla="*/ 475991 h 538196"/>
              <a:gd name="connsiteX14" fmla="*/ 925223 w 1190686"/>
              <a:gd name="connsiteY14" fmla="*/ 486686 h 538196"/>
              <a:gd name="connsiteX15" fmla="*/ 1009711 w 1190686"/>
              <a:gd name="connsiteY15" fmla="*/ 447416 h 538196"/>
              <a:gd name="connsiteX16" fmla="*/ 1062099 w 1190686"/>
              <a:gd name="connsiteY16" fmla="*/ 409316 h 538196"/>
              <a:gd name="connsiteX17" fmla="*/ 1133536 w 1190686"/>
              <a:gd name="connsiteY17" fmla="*/ 390266 h 538196"/>
              <a:gd name="connsiteX18" fmla="*/ 1190686 w 1190686"/>
              <a:gd name="connsiteY18" fmla="*/ 385504 h 538196"/>
              <a:gd name="connsiteX0" fmla="*/ 0 w 1190686"/>
              <a:gd name="connsiteY0" fmla="*/ 0 h 538196"/>
              <a:gd name="connsiteX1" fmla="*/ 33399 w 1190686"/>
              <a:gd name="connsiteY1" fmla="*/ 80789 h 538196"/>
              <a:gd name="connsiteX2" fmla="*/ 100136 w 1190686"/>
              <a:gd name="connsiteY2" fmla="*/ 92653 h 538196"/>
              <a:gd name="connsiteX3" fmla="*/ 173924 w 1190686"/>
              <a:gd name="connsiteY3" fmla="*/ 81959 h 538196"/>
              <a:gd name="connsiteX4" fmla="*/ 252474 w 1190686"/>
              <a:gd name="connsiteY4" fmla="*/ 90315 h 538196"/>
              <a:gd name="connsiteX5" fmla="*/ 303107 w 1190686"/>
              <a:gd name="connsiteY5" fmla="*/ 158642 h 538196"/>
              <a:gd name="connsiteX6" fmla="*/ 376299 w 1190686"/>
              <a:gd name="connsiteY6" fmla="*/ 214054 h 538196"/>
              <a:gd name="connsiteX7" fmla="*/ 419161 w 1190686"/>
              <a:gd name="connsiteY7" fmla="*/ 299779 h 538196"/>
              <a:gd name="connsiteX8" fmla="*/ 490599 w 1190686"/>
              <a:gd name="connsiteY8" fmla="*/ 385504 h 538196"/>
              <a:gd name="connsiteX9" fmla="*/ 571561 w 1190686"/>
              <a:gd name="connsiteY9" fmla="*/ 452179 h 538196"/>
              <a:gd name="connsiteX10" fmla="*/ 666811 w 1190686"/>
              <a:gd name="connsiteY10" fmla="*/ 509329 h 538196"/>
              <a:gd name="connsiteX11" fmla="*/ 756062 w 1190686"/>
              <a:gd name="connsiteY11" fmla="*/ 537817 h 538196"/>
              <a:gd name="connsiteX12" fmla="*/ 833499 w 1190686"/>
              <a:gd name="connsiteY12" fmla="*/ 490279 h 538196"/>
              <a:gd name="connsiteX13" fmla="*/ 862074 w 1190686"/>
              <a:gd name="connsiteY13" fmla="*/ 475991 h 538196"/>
              <a:gd name="connsiteX14" fmla="*/ 925223 w 1190686"/>
              <a:gd name="connsiteY14" fmla="*/ 486686 h 538196"/>
              <a:gd name="connsiteX15" fmla="*/ 1009711 w 1190686"/>
              <a:gd name="connsiteY15" fmla="*/ 447416 h 538196"/>
              <a:gd name="connsiteX16" fmla="*/ 1062099 w 1190686"/>
              <a:gd name="connsiteY16" fmla="*/ 409316 h 538196"/>
              <a:gd name="connsiteX17" fmla="*/ 1133536 w 1190686"/>
              <a:gd name="connsiteY17" fmla="*/ 390266 h 538196"/>
              <a:gd name="connsiteX18" fmla="*/ 1190686 w 1190686"/>
              <a:gd name="connsiteY18" fmla="*/ 385504 h 538196"/>
              <a:gd name="connsiteX0" fmla="*/ 0 w 1190686"/>
              <a:gd name="connsiteY0" fmla="*/ 0 h 538196"/>
              <a:gd name="connsiteX1" fmla="*/ 33399 w 1190686"/>
              <a:gd name="connsiteY1" fmla="*/ 80789 h 538196"/>
              <a:gd name="connsiteX2" fmla="*/ 100136 w 1190686"/>
              <a:gd name="connsiteY2" fmla="*/ 92653 h 538196"/>
              <a:gd name="connsiteX3" fmla="*/ 173924 w 1190686"/>
              <a:gd name="connsiteY3" fmla="*/ 81959 h 538196"/>
              <a:gd name="connsiteX4" fmla="*/ 220390 w 1190686"/>
              <a:gd name="connsiteY4" fmla="*/ 138391 h 538196"/>
              <a:gd name="connsiteX5" fmla="*/ 303107 w 1190686"/>
              <a:gd name="connsiteY5" fmla="*/ 158642 h 538196"/>
              <a:gd name="connsiteX6" fmla="*/ 376299 w 1190686"/>
              <a:gd name="connsiteY6" fmla="*/ 214054 h 538196"/>
              <a:gd name="connsiteX7" fmla="*/ 419161 w 1190686"/>
              <a:gd name="connsiteY7" fmla="*/ 299779 h 538196"/>
              <a:gd name="connsiteX8" fmla="*/ 490599 w 1190686"/>
              <a:gd name="connsiteY8" fmla="*/ 385504 h 538196"/>
              <a:gd name="connsiteX9" fmla="*/ 571561 w 1190686"/>
              <a:gd name="connsiteY9" fmla="*/ 452179 h 538196"/>
              <a:gd name="connsiteX10" fmla="*/ 666811 w 1190686"/>
              <a:gd name="connsiteY10" fmla="*/ 509329 h 538196"/>
              <a:gd name="connsiteX11" fmla="*/ 756062 w 1190686"/>
              <a:gd name="connsiteY11" fmla="*/ 537817 h 538196"/>
              <a:gd name="connsiteX12" fmla="*/ 833499 w 1190686"/>
              <a:gd name="connsiteY12" fmla="*/ 490279 h 538196"/>
              <a:gd name="connsiteX13" fmla="*/ 862074 w 1190686"/>
              <a:gd name="connsiteY13" fmla="*/ 475991 h 538196"/>
              <a:gd name="connsiteX14" fmla="*/ 925223 w 1190686"/>
              <a:gd name="connsiteY14" fmla="*/ 486686 h 538196"/>
              <a:gd name="connsiteX15" fmla="*/ 1009711 w 1190686"/>
              <a:gd name="connsiteY15" fmla="*/ 447416 h 538196"/>
              <a:gd name="connsiteX16" fmla="*/ 1062099 w 1190686"/>
              <a:gd name="connsiteY16" fmla="*/ 409316 h 538196"/>
              <a:gd name="connsiteX17" fmla="*/ 1133536 w 1190686"/>
              <a:gd name="connsiteY17" fmla="*/ 390266 h 538196"/>
              <a:gd name="connsiteX18" fmla="*/ 1190686 w 1190686"/>
              <a:gd name="connsiteY18" fmla="*/ 385504 h 538196"/>
              <a:gd name="connsiteX0" fmla="*/ 0 w 1190686"/>
              <a:gd name="connsiteY0" fmla="*/ 0 h 538196"/>
              <a:gd name="connsiteX1" fmla="*/ 33399 w 1190686"/>
              <a:gd name="connsiteY1" fmla="*/ 80789 h 538196"/>
              <a:gd name="connsiteX2" fmla="*/ 100136 w 1190686"/>
              <a:gd name="connsiteY2" fmla="*/ 92653 h 538196"/>
              <a:gd name="connsiteX3" fmla="*/ 125798 w 1190686"/>
              <a:gd name="connsiteY3" fmla="*/ 162087 h 538196"/>
              <a:gd name="connsiteX4" fmla="*/ 220390 w 1190686"/>
              <a:gd name="connsiteY4" fmla="*/ 138391 h 538196"/>
              <a:gd name="connsiteX5" fmla="*/ 303107 w 1190686"/>
              <a:gd name="connsiteY5" fmla="*/ 158642 h 538196"/>
              <a:gd name="connsiteX6" fmla="*/ 376299 w 1190686"/>
              <a:gd name="connsiteY6" fmla="*/ 214054 h 538196"/>
              <a:gd name="connsiteX7" fmla="*/ 419161 w 1190686"/>
              <a:gd name="connsiteY7" fmla="*/ 299779 h 538196"/>
              <a:gd name="connsiteX8" fmla="*/ 490599 w 1190686"/>
              <a:gd name="connsiteY8" fmla="*/ 385504 h 538196"/>
              <a:gd name="connsiteX9" fmla="*/ 571561 w 1190686"/>
              <a:gd name="connsiteY9" fmla="*/ 452179 h 538196"/>
              <a:gd name="connsiteX10" fmla="*/ 666811 w 1190686"/>
              <a:gd name="connsiteY10" fmla="*/ 509329 h 538196"/>
              <a:gd name="connsiteX11" fmla="*/ 756062 w 1190686"/>
              <a:gd name="connsiteY11" fmla="*/ 537817 h 538196"/>
              <a:gd name="connsiteX12" fmla="*/ 833499 w 1190686"/>
              <a:gd name="connsiteY12" fmla="*/ 490279 h 538196"/>
              <a:gd name="connsiteX13" fmla="*/ 862074 w 1190686"/>
              <a:gd name="connsiteY13" fmla="*/ 475991 h 538196"/>
              <a:gd name="connsiteX14" fmla="*/ 925223 w 1190686"/>
              <a:gd name="connsiteY14" fmla="*/ 486686 h 538196"/>
              <a:gd name="connsiteX15" fmla="*/ 1009711 w 1190686"/>
              <a:gd name="connsiteY15" fmla="*/ 447416 h 538196"/>
              <a:gd name="connsiteX16" fmla="*/ 1062099 w 1190686"/>
              <a:gd name="connsiteY16" fmla="*/ 409316 h 538196"/>
              <a:gd name="connsiteX17" fmla="*/ 1133536 w 1190686"/>
              <a:gd name="connsiteY17" fmla="*/ 390266 h 538196"/>
              <a:gd name="connsiteX18" fmla="*/ 1190686 w 1190686"/>
              <a:gd name="connsiteY18" fmla="*/ 385504 h 538196"/>
              <a:gd name="connsiteX0" fmla="*/ 0 w 1190686"/>
              <a:gd name="connsiteY0" fmla="*/ 0 h 538196"/>
              <a:gd name="connsiteX1" fmla="*/ 33399 w 1190686"/>
              <a:gd name="connsiteY1" fmla="*/ 80789 h 538196"/>
              <a:gd name="connsiteX2" fmla="*/ 46662 w 1190686"/>
              <a:gd name="connsiteY2" fmla="*/ 151414 h 538196"/>
              <a:gd name="connsiteX3" fmla="*/ 125798 w 1190686"/>
              <a:gd name="connsiteY3" fmla="*/ 162087 h 538196"/>
              <a:gd name="connsiteX4" fmla="*/ 220390 w 1190686"/>
              <a:gd name="connsiteY4" fmla="*/ 138391 h 538196"/>
              <a:gd name="connsiteX5" fmla="*/ 303107 w 1190686"/>
              <a:gd name="connsiteY5" fmla="*/ 158642 h 538196"/>
              <a:gd name="connsiteX6" fmla="*/ 376299 w 1190686"/>
              <a:gd name="connsiteY6" fmla="*/ 214054 h 538196"/>
              <a:gd name="connsiteX7" fmla="*/ 419161 w 1190686"/>
              <a:gd name="connsiteY7" fmla="*/ 299779 h 538196"/>
              <a:gd name="connsiteX8" fmla="*/ 490599 w 1190686"/>
              <a:gd name="connsiteY8" fmla="*/ 385504 h 538196"/>
              <a:gd name="connsiteX9" fmla="*/ 571561 w 1190686"/>
              <a:gd name="connsiteY9" fmla="*/ 452179 h 538196"/>
              <a:gd name="connsiteX10" fmla="*/ 666811 w 1190686"/>
              <a:gd name="connsiteY10" fmla="*/ 509329 h 538196"/>
              <a:gd name="connsiteX11" fmla="*/ 756062 w 1190686"/>
              <a:gd name="connsiteY11" fmla="*/ 537817 h 538196"/>
              <a:gd name="connsiteX12" fmla="*/ 833499 w 1190686"/>
              <a:gd name="connsiteY12" fmla="*/ 490279 h 538196"/>
              <a:gd name="connsiteX13" fmla="*/ 862074 w 1190686"/>
              <a:gd name="connsiteY13" fmla="*/ 475991 h 538196"/>
              <a:gd name="connsiteX14" fmla="*/ 925223 w 1190686"/>
              <a:gd name="connsiteY14" fmla="*/ 486686 h 538196"/>
              <a:gd name="connsiteX15" fmla="*/ 1009711 w 1190686"/>
              <a:gd name="connsiteY15" fmla="*/ 447416 h 538196"/>
              <a:gd name="connsiteX16" fmla="*/ 1062099 w 1190686"/>
              <a:gd name="connsiteY16" fmla="*/ 409316 h 538196"/>
              <a:gd name="connsiteX17" fmla="*/ 1133536 w 1190686"/>
              <a:gd name="connsiteY17" fmla="*/ 390266 h 538196"/>
              <a:gd name="connsiteX18" fmla="*/ 1190686 w 1190686"/>
              <a:gd name="connsiteY18" fmla="*/ 385504 h 538196"/>
              <a:gd name="connsiteX0" fmla="*/ 362 w 1191048"/>
              <a:gd name="connsiteY0" fmla="*/ 0 h 538196"/>
              <a:gd name="connsiteX1" fmla="*/ 1676 w 1191048"/>
              <a:gd name="connsiteY1" fmla="*/ 91473 h 538196"/>
              <a:gd name="connsiteX2" fmla="*/ 47024 w 1191048"/>
              <a:gd name="connsiteY2" fmla="*/ 151414 h 538196"/>
              <a:gd name="connsiteX3" fmla="*/ 126160 w 1191048"/>
              <a:gd name="connsiteY3" fmla="*/ 162087 h 538196"/>
              <a:gd name="connsiteX4" fmla="*/ 220752 w 1191048"/>
              <a:gd name="connsiteY4" fmla="*/ 138391 h 538196"/>
              <a:gd name="connsiteX5" fmla="*/ 303469 w 1191048"/>
              <a:gd name="connsiteY5" fmla="*/ 158642 h 538196"/>
              <a:gd name="connsiteX6" fmla="*/ 376661 w 1191048"/>
              <a:gd name="connsiteY6" fmla="*/ 214054 h 538196"/>
              <a:gd name="connsiteX7" fmla="*/ 419523 w 1191048"/>
              <a:gd name="connsiteY7" fmla="*/ 299779 h 538196"/>
              <a:gd name="connsiteX8" fmla="*/ 490961 w 1191048"/>
              <a:gd name="connsiteY8" fmla="*/ 385504 h 538196"/>
              <a:gd name="connsiteX9" fmla="*/ 571923 w 1191048"/>
              <a:gd name="connsiteY9" fmla="*/ 452179 h 538196"/>
              <a:gd name="connsiteX10" fmla="*/ 667173 w 1191048"/>
              <a:gd name="connsiteY10" fmla="*/ 509329 h 538196"/>
              <a:gd name="connsiteX11" fmla="*/ 756424 w 1191048"/>
              <a:gd name="connsiteY11" fmla="*/ 537817 h 538196"/>
              <a:gd name="connsiteX12" fmla="*/ 833861 w 1191048"/>
              <a:gd name="connsiteY12" fmla="*/ 490279 h 538196"/>
              <a:gd name="connsiteX13" fmla="*/ 862436 w 1191048"/>
              <a:gd name="connsiteY13" fmla="*/ 475991 h 538196"/>
              <a:gd name="connsiteX14" fmla="*/ 925585 w 1191048"/>
              <a:gd name="connsiteY14" fmla="*/ 486686 h 538196"/>
              <a:gd name="connsiteX15" fmla="*/ 1010073 w 1191048"/>
              <a:gd name="connsiteY15" fmla="*/ 447416 h 538196"/>
              <a:gd name="connsiteX16" fmla="*/ 1062461 w 1191048"/>
              <a:gd name="connsiteY16" fmla="*/ 409316 h 538196"/>
              <a:gd name="connsiteX17" fmla="*/ 1133898 w 1191048"/>
              <a:gd name="connsiteY17" fmla="*/ 390266 h 538196"/>
              <a:gd name="connsiteX18" fmla="*/ 1191048 w 1191048"/>
              <a:gd name="connsiteY18" fmla="*/ 385504 h 538196"/>
              <a:gd name="connsiteX0" fmla="*/ 0 w 1286939"/>
              <a:gd name="connsiteY0" fmla="*/ 11417 h 448117"/>
              <a:gd name="connsiteX1" fmla="*/ 97567 w 1286939"/>
              <a:gd name="connsiteY1" fmla="*/ 1394 h 448117"/>
              <a:gd name="connsiteX2" fmla="*/ 142915 w 1286939"/>
              <a:gd name="connsiteY2" fmla="*/ 61335 h 448117"/>
              <a:gd name="connsiteX3" fmla="*/ 222051 w 1286939"/>
              <a:gd name="connsiteY3" fmla="*/ 72008 h 448117"/>
              <a:gd name="connsiteX4" fmla="*/ 316643 w 1286939"/>
              <a:gd name="connsiteY4" fmla="*/ 48312 h 448117"/>
              <a:gd name="connsiteX5" fmla="*/ 399360 w 1286939"/>
              <a:gd name="connsiteY5" fmla="*/ 68563 h 448117"/>
              <a:gd name="connsiteX6" fmla="*/ 472552 w 1286939"/>
              <a:gd name="connsiteY6" fmla="*/ 123975 h 448117"/>
              <a:gd name="connsiteX7" fmla="*/ 515414 w 1286939"/>
              <a:gd name="connsiteY7" fmla="*/ 209700 h 448117"/>
              <a:gd name="connsiteX8" fmla="*/ 586852 w 1286939"/>
              <a:gd name="connsiteY8" fmla="*/ 295425 h 448117"/>
              <a:gd name="connsiteX9" fmla="*/ 667814 w 1286939"/>
              <a:gd name="connsiteY9" fmla="*/ 362100 h 448117"/>
              <a:gd name="connsiteX10" fmla="*/ 763064 w 1286939"/>
              <a:gd name="connsiteY10" fmla="*/ 419250 h 448117"/>
              <a:gd name="connsiteX11" fmla="*/ 852315 w 1286939"/>
              <a:gd name="connsiteY11" fmla="*/ 447738 h 448117"/>
              <a:gd name="connsiteX12" fmla="*/ 929752 w 1286939"/>
              <a:gd name="connsiteY12" fmla="*/ 400200 h 448117"/>
              <a:gd name="connsiteX13" fmla="*/ 958327 w 1286939"/>
              <a:gd name="connsiteY13" fmla="*/ 385912 h 448117"/>
              <a:gd name="connsiteX14" fmla="*/ 1021476 w 1286939"/>
              <a:gd name="connsiteY14" fmla="*/ 396607 h 448117"/>
              <a:gd name="connsiteX15" fmla="*/ 1105964 w 1286939"/>
              <a:gd name="connsiteY15" fmla="*/ 357337 h 448117"/>
              <a:gd name="connsiteX16" fmla="*/ 1158352 w 1286939"/>
              <a:gd name="connsiteY16" fmla="*/ 319237 h 448117"/>
              <a:gd name="connsiteX17" fmla="*/ 1229789 w 1286939"/>
              <a:gd name="connsiteY17" fmla="*/ 300187 h 448117"/>
              <a:gd name="connsiteX18" fmla="*/ 1286939 w 1286939"/>
              <a:gd name="connsiteY18" fmla="*/ 295425 h 448117"/>
              <a:gd name="connsiteX0" fmla="*/ 0 w 1276245"/>
              <a:gd name="connsiteY0" fmla="*/ 31711 h 447044"/>
              <a:gd name="connsiteX1" fmla="*/ 86873 w 1276245"/>
              <a:gd name="connsiteY1" fmla="*/ 321 h 447044"/>
              <a:gd name="connsiteX2" fmla="*/ 132221 w 1276245"/>
              <a:gd name="connsiteY2" fmla="*/ 60262 h 447044"/>
              <a:gd name="connsiteX3" fmla="*/ 211357 w 1276245"/>
              <a:gd name="connsiteY3" fmla="*/ 70935 h 447044"/>
              <a:gd name="connsiteX4" fmla="*/ 305949 w 1276245"/>
              <a:gd name="connsiteY4" fmla="*/ 47239 h 447044"/>
              <a:gd name="connsiteX5" fmla="*/ 388666 w 1276245"/>
              <a:gd name="connsiteY5" fmla="*/ 67490 h 447044"/>
              <a:gd name="connsiteX6" fmla="*/ 461858 w 1276245"/>
              <a:gd name="connsiteY6" fmla="*/ 122902 h 447044"/>
              <a:gd name="connsiteX7" fmla="*/ 504720 w 1276245"/>
              <a:gd name="connsiteY7" fmla="*/ 208627 h 447044"/>
              <a:gd name="connsiteX8" fmla="*/ 576158 w 1276245"/>
              <a:gd name="connsiteY8" fmla="*/ 294352 h 447044"/>
              <a:gd name="connsiteX9" fmla="*/ 657120 w 1276245"/>
              <a:gd name="connsiteY9" fmla="*/ 361027 h 447044"/>
              <a:gd name="connsiteX10" fmla="*/ 752370 w 1276245"/>
              <a:gd name="connsiteY10" fmla="*/ 418177 h 447044"/>
              <a:gd name="connsiteX11" fmla="*/ 841621 w 1276245"/>
              <a:gd name="connsiteY11" fmla="*/ 446665 h 447044"/>
              <a:gd name="connsiteX12" fmla="*/ 919058 w 1276245"/>
              <a:gd name="connsiteY12" fmla="*/ 399127 h 447044"/>
              <a:gd name="connsiteX13" fmla="*/ 947633 w 1276245"/>
              <a:gd name="connsiteY13" fmla="*/ 384839 h 447044"/>
              <a:gd name="connsiteX14" fmla="*/ 1010782 w 1276245"/>
              <a:gd name="connsiteY14" fmla="*/ 395534 h 447044"/>
              <a:gd name="connsiteX15" fmla="*/ 1095270 w 1276245"/>
              <a:gd name="connsiteY15" fmla="*/ 356264 h 447044"/>
              <a:gd name="connsiteX16" fmla="*/ 1147658 w 1276245"/>
              <a:gd name="connsiteY16" fmla="*/ 318164 h 447044"/>
              <a:gd name="connsiteX17" fmla="*/ 1219095 w 1276245"/>
              <a:gd name="connsiteY17" fmla="*/ 299114 h 447044"/>
              <a:gd name="connsiteX18" fmla="*/ 1276245 w 1276245"/>
              <a:gd name="connsiteY18" fmla="*/ 294352 h 447044"/>
              <a:gd name="connsiteX0" fmla="*/ 0 w 1276245"/>
              <a:gd name="connsiteY0" fmla="*/ 31711 h 447044"/>
              <a:gd name="connsiteX1" fmla="*/ 86873 w 1276245"/>
              <a:gd name="connsiteY1" fmla="*/ 321 h 447044"/>
              <a:gd name="connsiteX2" fmla="*/ 132221 w 1276245"/>
              <a:gd name="connsiteY2" fmla="*/ 60262 h 447044"/>
              <a:gd name="connsiteX3" fmla="*/ 211357 w 1276245"/>
              <a:gd name="connsiteY3" fmla="*/ 70935 h 447044"/>
              <a:gd name="connsiteX4" fmla="*/ 305949 w 1276245"/>
              <a:gd name="connsiteY4" fmla="*/ 47239 h 447044"/>
              <a:gd name="connsiteX5" fmla="*/ 388666 w 1276245"/>
              <a:gd name="connsiteY5" fmla="*/ 67490 h 447044"/>
              <a:gd name="connsiteX6" fmla="*/ 461858 w 1276245"/>
              <a:gd name="connsiteY6" fmla="*/ 122902 h 447044"/>
              <a:gd name="connsiteX7" fmla="*/ 504720 w 1276245"/>
              <a:gd name="connsiteY7" fmla="*/ 208627 h 447044"/>
              <a:gd name="connsiteX8" fmla="*/ 576158 w 1276245"/>
              <a:gd name="connsiteY8" fmla="*/ 294352 h 447044"/>
              <a:gd name="connsiteX9" fmla="*/ 657120 w 1276245"/>
              <a:gd name="connsiteY9" fmla="*/ 361027 h 447044"/>
              <a:gd name="connsiteX10" fmla="*/ 752370 w 1276245"/>
              <a:gd name="connsiteY10" fmla="*/ 418177 h 447044"/>
              <a:gd name="connsiteX11" fmla="*/ 841621 w 1276245"/>
              <a:gd name="connsiteY11" fmla="*/ 446665 h 447044"/>
              <a:gd name="connsiteX12" fmla="*/ 919058 w 1276245"/>
              <a:gd name="connsiteY12" fmla="*/ 399127 h 447044"/>
              <a:gd name="connsiteX13" fmla="*/ 947633 w 1276245"/>
              <a:gd name="connsiteY13" fmla="*/ 384839 h 447044"/>
              <a:gd name="connsiteX14" fmla="*/ 1010782 w 1276245"/>
              <a:gd name="connsiteY14" fmla="*/ 395534 h 447044"/>
              <a:gd name="connsiteX15" fmla="*/ 1095270 w 1276245"/>
              <a:gd name="connsiteY15" fmla="*/ 356264 h 447044"/>
              <a:gd name="connsiteX16" fmla="*/ 1147658 w 1276245"/>
              <a:gd name="connsiteY16" fmla="*/ 318164 h 447044"/>
              <a:gd name="connsiteX17" fmla="*/ 1224442 w 1276245"/>
              <a:gd name="connsiteY17" fmla="*/ 320481 h 447044"/>
              <a:gd name="connsiteX18" fmla="*/ 1276245 w 1276245"/>
              <a:gd name="connsiteY18" fmla="*/ 294352 h 447044"/>
              <a:gd name="connsiteX0" fmla="*/ 0 w 1292287"/>
              <a:gd name="connsiteY0" fmla="*/ 31711 h 447044"/>
              <a:gd name="connsiteX1" fmla="*/ 86873 w 1292287"/>
              <a:gd name="connsiteY1" fmla="*/ 321 h 447044"/>
              <a:gd name="connsiteX2" fmla="*/ 132221 w 1292287"/>
              <a:gd name="connsiteY2" fmla="*/ 60262 h 447044"/>
              <a:gd name="connsiteX3" fmla="*/ 211357 w 1292287"/>
              <a:gd name="connsiteY3" fmla="*/ 70935 h 447044"/>
              <a:gd name="connsiteX4" fmla="*/ 305949 w 1292287"/>
              <a:gd name="connsiteY4" fmla="*/ 47239 h 447044"/>
              <a:gd name="connsiteX5" fmla="*/ 388666 w 1292287"/>
              <a:gd name="connsiteY5" fmla="*/ 67490 h 447044"/>
              <a:gd name="connsiteX6" fmla="*/ 461858 w 1292287"/>
              <a:gd name="connsiteY6" fmla="*/ 122902 h 447044"/>
              <a:gd name="connsiteX7" fmla="*/ 504720 w 1292287"/>
              <a:gd name="connsiteY7" fmla="*/ 208627 h 447044"/>
              <a:gd name="connsiteX8" fmla="*/ 576158 w 1292287"/>
              <a:gd name="connsiteY8" fmla="*/ 294352 h 447044"/>
              <a:gd name="connsiteX9" fmla="*/ 657120 w 1292287"/>
              <a:gd name="connsiteY9" fmla="*/ 361027 h 447044"/>
              <a:gd name="connsiteX10" fmla="*/ 752370 w 1292287"/>
              <a:gd name="connsiteY10" fmla="*/ 418177 h 447044"/>
              <a:gd name="connsiteX11" fmla="*/ 841621 w 1292287"/>
              <a:gd name="connsiteY11" fmla="*/ 446665 h 447044"/>
              <a:gd name="connsiteX12" fmla="*/ 919058 w 1292287"/>
              <a:gd name="connsiteY12" fmla="*/ 399127 h 447044"/>
              <a:gd name="connsiteX13" fmla="*/ 947633 w 1292287"/>
              <a:gd name="connsiteY13" fmla="*/ 384839 h 447044"/>
              <a:gd name="connsiteX14" fmla="*/ 1010782 w 1292287"/>
              <a:gd name="connsiteY14" fmla="*/ 395534 h 447044"/>
              <a:gd name="connsiteX15" fmla="*/ 1095270 w 1292287"/>
              <a:gd name="connsiteY15" fmla="*/ 356264 h 447044"/>
              <a:gd name="connsiteX16" fmla="*/ 1147658 w 1292287"/>
              <a:gd name="connsiteY16" fmla="*/ 318164 h 447044"/>
              <a:gd name="connsiteX17" fmla="*/ 1224442 w 1292287"/>
              <a:gd name="connsiteY17" fmla="*/ 320481 h 447044"/>
              <a:gd name="connsiteX18" fmla="*/ 1292287 w 1292287"/>
              <a:gd name="connsiteY18" fmla="*/ 315720 h 447044"/>
              <a:gd name="connsiteX0" fmla="*/ 0 w 1292287"/>
              <a:gd name="connsiteY0" fmla="*/ 31711 h 447044"/>
              <a:gd name="connsiteX1" fmla="*/ 86873 w 1292287"/>
              <a:gd name="connsiteY1" fmla="*/ 321 h 447044"/>
              <a:gd name="connsiteX2" fmla="*/ 132221 w 1292287"/>
              <a:gd name="connsiteY2" fmla="*/ 60262 h 447044"/>
              <a:gd name="connsiteX3" fmla="*/ 211357 w 1292287"/>
              <a:gd name="connsiteY3" fmla="*/ 70935 h 447044"/>
              <a:gd name="connsiteX4" fmla="*/ 305949 w 1292287"/>
              <a:gd name="connsiteY4" fmla="*/ 47239 h 447044"/>
              <a:gd name="connsiteX5" fmla="*/ 388666 w 1292287"/>
              <a:gd name="connsiteY5" fmla="*/ 67490 h 447044"/>
              <a:gd name="connsiteX6" fmla="*/ 461858 w 1292287"/>
              <a:gd name="connsiteY6" fmla="*/ 122902 h 447044"/>
              <a:gd name="connsiteX7" fmla="*/ 504720 w 1292287"/>
              <a:gd name="connsiteY7" fmla="*/ 208627 h 447044"/>
              <a:gd name="connsiteX8" fmla="*/ 576158 w 1292287"/>
              <a:gd name="connsiteY8" fmla="*/ 294352 h 447044"/>
              <a:gd name="connsiteX9" fmla="*/ 657120 w 1292287"/>
              <a:gd name="connsiteY9" fmla="*/ 361027 h 447044"/>
              <a:gd name="connsiteX10" fmla="*/ 752370 w 1292287"/>
              <a:gd name="connsiteY10" fmla="*/ 418177 h 447044"/>
              <a:gd name="connsiteX11" fmla="*/ 841621 w 1292287"/>
              <a:gd name="connsiteY11" fmla="*/ 446665 h 447044"/>
              <a:gd name="connsiteX12" fmla="*/ 919058 w 1292287"/>
              <a:gd name="connsiteY12" fmla="*/ 399127 h 447044"/>
              <a:gd name="connsiteX13" fmla="*/ 947633 w 1292287"/>
              <a:gd name="connsiteY13" fmla="*/ 384839 h 447044"/>
              <a:gd name="connsiteX14" fmla="*/ 1010782 w 1292287"/>
              <a:gd name="connsiteY14" fmla="*/ 395534 h 447044"/>
              <a:gd name="connsiteX15" fmla="*/ 1095270 w 1292287"/>
              <a:gd name="connsiteY15" fmla="*/ 356264 h 447044"/>
              <a:gd name="connsiteX16" fmla="*/ 1163700 w 1292287"/>
              <a:gd name="connsiteY16" fmla="*/ 344874 h 447044"/>
              <a:gd name="connsiteX17" fmla="*/ 1224442 w 1292287"/>
              <a:gd name="connsiteY17" fmla="*/ 320481 h 447044"/>
              <a:gd name="connsiteX18" fmla="*/ 1292287 w 1292287"/>
              <a:gd name="connsiteY18" fmla="*/ 315720 h 447044"/>
              <a:gd name="connsiteX0" fmla="*/ 0 w 1292287"/>
              <a:gd name="connsiteY0" fmla="*/ 31711 h 447044"/>
              <a:gd name="connsiteX1" fmla="*/ 86873 w 1292287"/>
              <a:gd name="connsiteY1" fmla="*/ 321 h 447044"/>
              <a:gd name="connsiteX2" fmla="*/ 132221 w 1292287"/>
              <a:gd name="connsiteY2" fmla="*/ 60262 h 447044"/>
              <a:gd name="connsiteX3" fmla="*/ 211357 w 1292287"/>
              <a:gd name="connsiteY3" fmla="*/ 70935 h 447044"/>
              <a:gd name="connsiteX4" fmla="*/ 305949 w 1292287"/>
              <a:gd name="connsiteY4" fmla="*/ 47239 h 447044"/>
              <a:gd name="connsiteX5" fmla="*/ 388666 w 1292287"/>
              <a:gd name="connsiteY5" fmla="*/ 67490 h 447044"/>
              <a:gd name="connsiteX6" fmla="*/ 461858 w 1292287"/>
              <a:gd name="connsiteY6" fmla="*/ 122902 h 447044"/>
              <a:gd name="connsiteX7" fmla="*/ 504720 w 1292287"/>
              <a:gd name="connsiteY7" fmla="*/ 208627 h 447044"/>
              <a:gd name="connsiteX8" fmla="*/ 576158 w 1292287"/>
              <a:gd name="connsiteY8" fmla="*/ 294352 h 447044"/>
              <a:gd name="connsiteX9" fmla="*/ 657120 w 1292287"/>
              <a:gd name="connsiteY9" fmla="*/ 361027 h 447044"/>
              <a:gd name="connsiteX10" fmla="*/ 752370 w 1292287"/>
              <a:gd name="connsiteY10" fmla="*/ 418177 h 447044"/>
              <a:gd name="connsiteX11" fmla="*/ 841621 w 1292287"/>
              <a:gd name="connsiteY11" fmla="*/ 446665 h 447044"/>
              <a:gd name="connsiteX12" fmla="*/ 919058 w 1292287"/>
              <a:gd name="connsiteY12" fmla="*/ 399127 h 447044"/>
              <a:gd name="connsiteX13" fmla="*/ 947633 w 1292287"/>
              <a:gd name="connsiteY13" fmla="*/ 384839 h 447044"/>
              <a:gd name="connsiteX14" fmla="*/ 1010782 w 1292287"/>
              <a:gd name="connsiteY14" fmla="*/ 395534 h 447044"/>
              <a:gd name="connsiteX15" fmla="*/ 1079228 w 1292287"/>
              <a:gd name="connsiteY15" fmla="*/ 372291 h 447044"/>
              <a:gd name="connsiteX16" fmla="*/ 1163700 w 1292287"/>
              <a:gd name="connsiteY16" fmla="*/ 344874 h 447044"/>
              <a:gd name="connsiteX17" fmla="*/ 1224442 w 1292287"/>
              <a:gd name="connsiteY17" fmla="*/ 320481 h 447044"/>
              <a:gd name="connsiteX18" fmla="*/ 1292287 w 1292287"/>
              <a:gd name="connsiteY18" fmla="*/ 315720 h 447044"/>
              <a:gd name="connsiteX0" fmla="*/ 0 w 1292287"/>
              <a:gd name="connsiteY0" fmla="*/ 31711 h 447044"/>
              <a:gd name="connsiteX1" fmla="*/ 86873 w 1292287"/>
              <a:gd name="connsiteY1" fmla="*/ 321 h 447044"/>
              <a:gd name="connsiteX2" fmla="*/ 132221 w 1292287"/>
              <a:gd name="connsiteY2" fmla="*/ 60262 h 447044"/>
              <a:gd name="connsiteX3" fmla="*/ 211357 w 1292287"/>
              <a:gd name="connsiteY3" fmla="*/ 70935 h 447044"/>
              <a:gd name="connsiteX4" fmla="*/ 305949 w 1292287"/>
              <a:gd name="connsiteY4" fmla="*/ 47239 h 447044"/>
              <a:gd name="connsiteX5" fmla="*/ 388666 w 1292287"/>
              <a:gd name="connsiteY5" fmla="*/ 67490 h 447044"/>
              <a:gd name="connsiteX6" fmla="*/ 461858 w 1292287"/>
              <a:gd name="connsiteY6" fmla="*/ 122902 h 447044"/>
              <a:gd name="connsiteX7" fmla="*/ 504720 w 1292287"/>
              <a:gd name="connsiteY7" fmla="*/ 208627 h 447044"/>
              <a:gd name="connsiteX8" fmla="*/ 576158 w 1292287"/>
              <a:gd name="connsiteY8" fmla="*/ 294352 h 447044"/>
              <a:gd name="connsiteX9" fmla="*/ 657120 w 1292287"/>
              <a:gd name="connsiteY9" fmla="*/ 361027 h 447044"/>
              <a:gd name="connsiteX10" fmla="*/ 752370 w 1292287"/>
              <a:gd name="connsiteY10" fmla="*/ 418177 h 447044"/>
              <a:gd name="connsiteX11" fmla="*/ 841621 w 1292287"/>
              <a:gd name="connsiteY11" fmla="*/ 446665 h 447044"/>
              <a:gd name="connsiteX12" fmla="*/ 919058 w 1292287"/>
              <a:gd name="connsiteY12" fmla="*/ 399127 h 447044"/>
              <a:gd name="connsiteX13" fmla="*/ 947633 w 1292287"/>
              <a:gd name="connsiteY13" fmla="*/ 395522 h 447044"/>
              <a:gd name="connsiteX14" fmla="*/ 1010782 w 1292287"/>
              <a:gd name="connsiteY14" fmla="*/ 395534 h 447044"/>
              <a:gd name="connsiteX15" fmla="*/ 1079228 w 1292287"/>
              <a:gd name="connsiteY15" fmla="*/ 372291 h 447044"/>
              <a:gd name="connsiteX16" fmla="*/ 1163700 w 1292287"/>
              <a:gd name="connsiteY16" fmla="*/ 344874 h 447044"/>
              <a:gd name="connsiteX17" fmla="*/ 1224442 w 1292287"/>
              <a:gd name="connsiteY17" fmla="*/ 320481 h 447044"/>
              <a:gd name="connsiteX18" fmla="*/ 1292287 w 1292287"/>
              <a:gd name="connsiteY18" fmla="*/ 315720 h 447044"/>
              <a:gd name="connsiteX0" fmla="*/ 0 w 1292287"/>
              <a:gd name="connsiteY0" fmla="*/ 31711 h 447044"/>
              <a:gd name="connsiteX1" fmla="*/ 86873 w 1292287"/>
              <a:gd name="connsiteY1" fmla="*/ 321 h 447044"/>
              <a:gd name="connsiteX2" fmla="*/ 132221 w 1292287"/>
              <a:gd name="connsiteY2" fmla="*/ 60262 h 447044"/>
              <a:gd name="connsiteX3" fmla="*/ 211357 w 1292287"/>
              <a:gd name="connsiteY3" fmla="*/ 70935 h 447044"/>
              <a:gd name="connsiteX4" fmla="*/ 305949 w 1292287"/>
              <a:gd name="connsiteY4" fmla="*/ 47239 h 447044"/>
              <a:gd name="connsiteX5" fmla="*/ 388666 w 1292287"/>
              <a:gd name="connsiteY5" fmla="*/ 67490 h 447044"/>
              <a:gd name="connsiteX6" fmla="*/ 461858 w 1292287"/>
              <a:gd name="connsiteY6" fmla="*/ 122902 h 447044"/>
              <a:gd name="connsiteX7" fmla="*/ 504720 w 1292287"/>
              <a:gd name="connsiteY7" fmla="*/ 208627 h 447044"/>
              <a:gd name="connsiteX8" fmla="*/ 576158 w 1292287"/>
              <a:gd name="connsiteY8" fmla="*/ 294352 h 447044"/>
              <a:gd name="connsiteX9" fmla="*/ 657120 w 1292287"/>
              <a:gd name="connsiteY9" fmla="*/ 361027 h 447044"/>
              <a:gd name="connsiteX10" fmla="*/ 752370 w 1292287"/>
              <a:gd name="connsiteY10" fmla="*/ 418177 h 447044"/>
              <a:gd name="connsiteX11" fmla="*/ 841621 w 1292287"/>
              <a:gd name="connsiteY11" fmla="*/ 446665 h 447044"/>
              <a:gd name="connsiteX12" fmla="*/ 919058 w 1292287"/>
              <a:gd name="connsiteY12" fmla="*/ 399127 h 447044"/>
              <a:gd name="connsiteX13" fmla="*/ 947633 w 1292287"/>
              <a:gd name="connsiteY13" fmla="*/ 395522 h 447044"/>
              <a:gd name="connsiteX14" fmla="*/ 1042866 w 1292287"/>
              <a:gd name="connsiteY14" fmla="*/ 395534 h 447044"/>
              <a:gd name="connsiteX15" fmla="*/ 1079228 w 1292287"/>
              <a:gd name="connsiteY15" fmla="*/ 372291 h 447044"/>
              <a:gd name="connsiteX16" fmla="*/ 1163700 w 1292287"/>
              <a:gd name="connsiteY16" fmla="*/ 344874 h 447044"/>
              <a:gd name="connsiteX17" fmla="*/ 1224442 w 1292287"/>
              <a:gd name="connsiteY17" fmla="*/ 320481 h 447044"/>
              <a:gd name="connsiteX18" fmla="*/ 1292287 w 1292287"/>
              <a:gd name="connsiteY18" fmla="*/ 315720 h 44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92287" h="447044">
                <a:moveTo>
                  <a:pt x="0" y="31711"/>
                </a:moveTo>
                <a:cubicBezTo>
                  <a:pt x="16272" y="45601"/>
                  <a:pt x="64836" y="-4438"/>
                  <a:pt x="86873" y="321"/>
                </a:cubicBezTo>
                <a:cubicBezTo>
                  <a:pt x="108910" y="5080"/>
                  <a:pt x="111474" y="48493"/>
                  <a:pt x="132221" y="60262"/>
                </a:cubicBezTo>
                <a:cubicBezTo>
                  <a:pt x="152968" y="72031"/>
                  <a:pt x="182402" y="73105"/>
                  <a:pt x="211357" y="70935"/>
                </a:cubicBezTo>
                <a:cubicBezTo>
                  <a:pt x="240312" y="68765"/>
                  <a:pt x="276398" y="47813"/>
                  <a:pt x="305949" y="47239"/>
                </a:cubicBezTo>
                <a:cubicBezTo>
                  <a:pt x="335500" y="46665"/>
                  <a:pt x="362681" y="54880"/>
                  <a:pt x="388666" y="67490"/>
                </a:cubicBezTo>
                <a:cubicBezTo>
                  <a:pt x="414651" y="80100"/>
                  <a:pt x="442516" y="99379"/>
                  <a:pt x="461858" y="122902"/>
                </a:cubicBezTo>
                <a:cubicBezTo>
                  <a:pt x="481200" y="146425"/>
                  <a:pt x="485670" y="180052"/>
                  <a:pt x="504720" y="208627"/>
                </a:cubicBezTo>
                <a:cubicBezTo>
                  <a:pt x="523770" y="237202"/>
                  <a:pt x="550758" y="268952"/>
                  <a:pt x="576158" y="294352"/>
                </a:cubicBezTo>
                <a:cubicBezTo>
                  <a:pt x="601558" y="319752"/>
                  <a:pt x="627751" y="340390"/>
                  <a:pt x="657120" y="361027"/>
                </a:cubicBezTo>
                <a:cubicBezTo>
                  <a:pt x="686489" y="381664"/>
                  <a:pt x="721620" y="403904"/>
                  <a:pt x="752370" y="418177"/>
                </a:cubicBezTo>
                <a:cubicBezTo>
                  <a:pt x="783120" y="432450"/>
                  <a:pt x="813840" y="449840"/>
                  <a:pt x="841621" y="446665"/>
                </a:cubicBezTo>
                <a:cubicBezTo>
                  <a:pt x="869402" y="443490"/>
                  <a:pt x="901389" y="407651"/>
                  <a:pt x="919058" y="399127"/>
                </a:cubicBezTo>
                <a:cubicBezTo>
                  <a:pt x="936727" y="390603"/>
                  <a:pt x="926998" y="396121"/>
                  <a:pt x="947633" y="395522"/>
                </a:cubicBezTo>
                <a:cubicBezTo>
                  <a:pt x="968268" y="394923"/>
                  <a:pt x="1020934" y="399406"/>
                  <a:pt x="1042866" y="395534"/>
                </a:cubicBezTo>
                <a:cubicBezTo>
                  <a:pt x="1064798" y="391662"/>
                  <a:pt x="1059089" y="380734"/>
                  <a:pt x="1079228" y="372291"/>
                </a:cubicBezTo>
                <a:cubicBezTo>
                  <a:pt x="1099367" y="363848"/>
                  <a:pt x="1139498" y="353509"/>
                  <a:pt x="1163700" y="344874"/>
                </a:cubicBezTo>
                <a:cubicBezTo>
                  <a:pt x="1187902" y="336239"/>
                  <a:pt x="1203011" y="324450"/>
                  <a:pt x="1224442" y="320481"/>
                </a:cubicBezTo>
                <a:cubicBezTo>
                  <a:pt x="1245873" y="316512"/>
                  <a:pt x="1274427" y="316116"/>
                  <a:pt x="1292287" y="31572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lIns="82906" tIns="41453" rIns="82906" bIns="41453" anchor="ctr"/>
          <a:lstStyle/>
          <a:p>
            <a:pPr algn="ctr" defTabSz="829361">
              <a:defRPr/>
            </a:pPr>
            <a:endParaRPr lang="tr-TR" sz="1633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9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152107" y="1"/>
            <a:ext cx="8462785" cy="48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727432"/>
            <a:r>
              <a:rPr lang="tr-TR" sz="254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KARAYOLLARI 14. BÖLGE MÜDÜRLÜĞÜ</a:t>
            </a:r>
            <a:endParaRPr lang="tr-TR" sz="2540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4289" y="469325"/>
            <a:ext cx="7585865" cy="3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27432"/>
            <a:r>
              <a:rPr lang="tr-TR" sz="1814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EZİNE-GEYİKLİ-İSKELE YOLU BSK KAPLAMA İŞİ</a:t>
            </a:r>
            <a:endParaRPr lang="tr-TR" sz="181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036212"/>
              </p:ext>
            </p:extLst>
          </p:nvPr>
        </p:nvGraphicFramePr>
        <p:xfrm>
          <a:off x="5655701" y="936137"/>
          <a:ext cx="5289710" cy="593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3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Künyesi</a:t>
                      </a:r>
                    </a:p>
                    <a:p>
                      <a:pPr algn="ctr"/>
                      <a:endParaRPr lang="tr-TR" sz="1300" dirty="0"/>
                    </a:p>
                  </a:txBody>
                  <a:tcPr marL="72742" marR="72742" marT="36370" marB="3637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YERİ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Ezine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72">
                <a:tc>
                  <a:txBody>
                    <a:bodyPr/>
                    <a:lstStyle/>
                    <a:p>
                      <a:r>
                        <a:rPr lang="tr-TR" sz="13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BAŞLAMA VE BİTİŞ TARİHİ</a:t>
                      </a:r>
                      <a:endParaRPr lang="tr-TR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2017-2018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 BEDELİ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20.000.000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ÖNCEKİ YILLAR HARCAMASI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YILI ÖDENEĞİ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2.000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HARCAMA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DURUMU (TL)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FİZİKİ GERÇEKLEŞME (%)</a:t>
                      </a:r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r>
                        <a:rPr lang="tr-TR" sz="1300" baseline="0" dirty="0" smtClean="0">
                          <a:latin typeface="+mn-lt"/>
                        </a:rPr>
                        <a:t>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 marL="72742" marR="72742" marT="36370" marB="363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4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AÇIKLAMALAR-SORUN</a:t>
                      </a:r>
                      <a:r>
                        <a:rPr lang="tr-T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 ÖNERİLER:</a:t>
                      </a:r>
                      <a:endParaRPr lang="tr-TR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 smtClean="0"/>
                    </a:p>
                    <a:p>
                      <a:endParaRPr lang="tr-TR" sz="1300" dirty="0"/>
                    </a:p>
                  </a:txBody>
                  <a:tcPr marL="72742" marR="72742" marT="36370" marB="3637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556" marR="545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5306" cy="71124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3901969"/>
            <a:ext cx="4941364" cy="261213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34587" r="79315" b="45943"/>
          <a:stretch/>
        </p:blipFill>
        <p:spPr>
          <a:xfrm>
            <a:off x="391886" y="1175462"/>
            <a:ext cx="5010539" cy="26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erbest Form 9"/>
          <p:cNvSpPr/>
          <p:nvPr/>
        </p:nvSpPr>
        <p:spPr>
          <a:xfrm>
            <a:off x="2780626" y="2707477"/>
            <a:ext cx="719949" cy="358536"/>
          </a:xfrm>
          <a:custGeom>
            <a:avLst/>
            <a:gdLst>
              <a:gd name="connsiteX0" fmla="*/ 738187 w 738187"/>
              <a:gd name="connsiteY0" fmla="*/ 352425 h 352425"/>
              <a:gd name="connsiteX1" fmla="*/ 614362 w 738187"/>
              <a:gd name="connsiteY1" fmla="*/ 342900 h 352425"/>
              <a:gd name="connsiteX2" fmla="*/ 481012 w 738187"/>
              <a:gd name="connsiteY2" fmla="*/ 342900 h 352425"/>
              <a:gd name="connsiteX3" fmla="*/ 371475 w 738187"/>
              <a:gd name="connsiteY3" fmla="*/ 328612 h 352425"/>
              <a:gd name="connsiteX4" fmla="*/ 290512 w 738187"/>
              <a:gd name="connsiteY4" fmla="*/ 290512 h 352425"/>
              <a:gd name="connsiteX5" fmla="*/ 233362 w 738187"/>
              <a:gd name="connsiteY5" fmla="*/ 185737 h 352425"/>
              <a:gd name="connsiteX6" fmla="*/ 219075 w 738187"/>
              <a:gd name="connsiteY6" fmla="*/ 166687 h 352425"/>
              <a:gd name="connsiteX7" fmla="*/ 147637 w 738187"/>
              <a:gd name="connsiteY7" fmla="*/ 166687 h 352425"/>
              <a:gd name="connsiteX8" fmla="*/ 109537 w 738187"/>
              <a:gd name="connsiteY8" fmla="*/ 114300 h 352425"/>
              <a:gd name="connsiteX9" fmla="*/ 123825 w 738187"/>
              <a:gd name="connsiteY9" fmla="*/ 85725 h 352425"/>
              <a:gd name="connsiteX10" fmla="*/ 66675 w 738187"/>
              <a:gd name="connsiteY10" fmla="*/ 57150 h 352425"/>
              <a:gd name="connsiteX11" fmla="*/ 23812 w 738187"/>
              <a:gd name="connsiteY11" fmla="*/ 33337 h 352425"/>
              <a:gd name="connsiteX12" fmla="*/ 0 w 738187"/>
              <a:gd name="connsiteY1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187" h="352425">
                <a:moveTo>
                  <a:pt x="738187" y="352425"/>
                </a:moveTo>
                <a:cubicBezTo>
                  <a:pt x="697705" y="348456"/>
                  <a:pt x="657224" y="344487"/>
                  <a:pt x="614362" y="342900"/>
                </a:cubicBezTo>
                <a:cubicBezTo>
                  <a:pt x="571500" y="341313"/>
                  <a:pt x="521493" y="345281"/>
                  <a:pt x="481012" y="342900"/>
                </a:cubicBezTo>
                <a:cubicBezTo>
                  <a:pt x="440531" y="340519"/>
                  <a:pt x="403225" y="337343"/>
                  <a:pt x="371475" y="328612"/>
                </a:cubicBezTo>
                <a:cubicBezTo>
                  <a:pt x="339725" y="319881"/>
                  <a:pt x="313531" y="314324"/>
                  <a:pt x="290512" y="290512"/>
                </a:cubicBezTo>
                <a:cubicBezTo>
                  <a:pt x="267493" y="266700"/>
                  <a:pt x="233362" y="185737"/>
                  <a:pt x="233362" y="185737"/>
                </a:cubicBezTo>
                <a:cubicBezTo>
                  <a:pt x="221456" y="165099"/>
                  <a:pt x="233362" y="169862"/>
                  <a:pt x="219075" y="166687"/>
                </a:cubicBezTo>
                <a:cubicBezTo>
                  <a:pt x="204788" y="163512"/>
                  <a:pt x="165893" y="175418"/>
                  <a:pt x="147637" y="166687"/>
                </a:cubicBezTo>
                <a:cubicBezTo>
                  <a:pt x="129381" y="157956"/>
                  <a:pt x="113506" y="127794"/>
                  <a:pt x="109537" y="114300"/>
                </a:cubicBezTo>
                <a:cubicBezTo>
                  <a:pt x="105568" y="100806"/>
                  <a:pt x="130969" y="95250"/>
                  <a:pt x="123825" y="85725"/>
                </a:cubicBezTo>
                <a:cubicBezTo>
                  <a:pt x="116681" y="76200"/>
                  <a:pt x="83344" y="65881"/>
                  <a:pt x="66675" y="57150"/>
                </a:cubicBezTo>
                <a:cubicBezTo>
                  <a:pt x="50006" y="48419"/>
                  <a:pt x="34924" y="42862"/>
                  <a:pt x="23812" y="33337"/>
                </a:cubicBezTo>
                <a:cubicBezTo>
                  <a:pt x="12699" y="23812"/>
                  <a:pt x="6349" y="1190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676"/>
            <a:endParaRPr lang="tr-TR" sz="1905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457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5_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0_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Kristal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2_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2644</Words>
  <Application>Microsoft Office PowerPoint</Application>
  <PresentationFormat>Geniş ekran</PresentationFormat>
  <Paragraphs>1135</Paragraphs>
  <Slides>46</Slides>
  <Notes>45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46</vt:i4>
      </vt:variant>
    </vt:vector>
  </HeadingPairs>
  <TitlesOfParts>
    <vt:vector size="58" baseType="lpstr">
      <vt:lpstr>SimSun</vt:lpstr>
      <vt:lpstr>Arial</vt:lpstr>
      <vt:lpstr>Calibri</vt:lpstr>
      <vt:lpstr>Comic Sans MS</vt:lpstr>
      <vt:lpstr>Times New Roman</vt:lpstr>
      <vt:lpstr>Trebuchet MS</vt:lpstr>
      <vt:lpstr>Wingdings</vt:lpstr>
      <vt:lpstr>Wingdings 3</vt:lpstr>
      <vt:lpstr>5_Kristal</vt:lpstr>
      <vt:lpstr>10_Kristal</vt:lpstr>
      <vt:lpstr>2_Kristal</vt:lpstr>
      <vt:lpstr>12_Kristal</vt:lpstr>
      <vt:lpstr>                                 ÇANAKKALE VALİLİĞİ İl Planlama Ve Koordinasyon Müdürlüğü     Çanakkale İli 2017 Yılı Yatırım Programında 8 Sektörde Toplamda 417 Proje Devam Etmektedir.  Başlıca Yatırımlar 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Proje-Yatırımın Görselleri-1</vt:lpstr>
      <vt:lpstr>Proje-Yatırımın Görselleri-1</vt:lpstr>
      <vt:lpstr>Proje-Yatırımın Görselleri-1</vt:lpstr>
      <vt:lpstr>Proje-Yatırımın Görselleri-1</vt:lpstr>
      <vt:lpstr>Proje-Yatırımın Görselleri-1</vt:lpstr>
      <vt:lpstr>Proje-Yatırımın Görselleri-1</vt:lpstr>
      <vt:lpstr>Proje-Yatırımın Görselleri-1</vt:lpstr>
      <vt:lpstr>Proje-Yatırımın Görselleri-1</vt:lpstr>
      <vt:lpstr>Proje-Yatırımın Görselleri-1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Proje-Yatırımın Görselleri-1</vt:lpstr>
      <vt:lpstr> </vt:lpstr>
      <vt:lpstr> </vt:lpstr>
      <vt:lpstr> </vt:lpstr>
      <vt:lpstr> </vt:lpstr>
      <vt:lpstr> </vt:lpstr>
      <vt:lpstr> </vt:lpstr>
      <vt:lpstr>PowerPoint Sunusu</vt:lpstr>
      <vt:lpstr>Proje-Yatırımın Görselleri-1</vt:lpstr>
      <vt:lpstr>PowerPoint Sunusu</vt:lpstr>
      <vt:lpstr>PowerPoint Sunusu</vt:lpstr>
      <vt:lpstr> 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DSİ 25. BÖLGE MÜDÜRLÜĞÜ</dc:title>
  <dc:creator>Cantürk Gökbörü ŞENOL</dc:creator>
  <cp:lastModifiedBy>Cantürk Gökbörü ŞENOL</cp:lastModifiedBy>
  <cp:revision>420</cp:revision>
  <cp:lastPrinted>2017-04-05T08:21:19Z</cp:lastPrinted>
  <dcterms:created xsi:type="dcterms:W3CDTF">2017-01-11T08:30:40Z</dcterms:created>
  <dcterms:modified xsi:type="dcterms:W3CDTF">2017-08-10T07:07:39Z</dcterms:modified>
</cp:coreProperties>
</file>